
<file path=[Content_Types].xml><?xml version="1.0" encoding="utf-8"?>
<Types xmlns="http://schemas.openxmlformats.org/package/2006/content-types"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themeOverride+xml" PartName="/ppt/theme/themeOverride1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4" r:id="rId7"/>
    <p:sldId id="266" r:id="rId8"/>
    <p:sldId id="267" r:id="rId9"/>
    <p:sldId id="268" r:id="rId10"/>
    <p:sldId id="270" r:id="rId11"/>
    <p:sldId id="269" r:id="rId12"/>
    <p:sldId id="275" r:id="rId13"/>
    <p:sldId id="273" r:id="rId14"/>
    <p:sldId id="274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42BE62-5CBC-43E1-8566-66CFEAE9C80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262F952-6832-4638-81A3-7A2FCF4A14C4}">
      <dgm:prSet phldrT="[Texto]" custT="1"/>
      <dgm:spPr/>
      <dgm:t>
        <a:bodyPr/>
        <a:lstStyle/>
        <a:p>
          <a:r>
            <a:rPr lang="es-CL" sz="2000" dirty="0" smtClean="0"/>
            <a:t>Procesos sicológicos (asignatura anual para las tres carreras)</a:t>
          </a:r>
          <a:endParaRPr lang="es-CL" sz="2000" dirty="0"/>
        </a:p>
      </dgm:t>
    </dgm:pt>
    <dgm:pt modelId="{8876238C-CCC5-4F86-AD5A-8E77C06BC56B}" type="parTrans" cxnId="{D6F52886-62E2-4A43-BA39-645D5CBD3970}">
      <dgm:prSet/>
      <dgm:spPr/>
      <dgm:t>
        <a:bodyPr/>
        <a:lstStyle/>
        <a:p>
          <a:endParaRPr lang="es-CL"/>
        </a:p>
      </dgm:t>
    </dgm:pt>
    <dgm:pt modelId="{D90AAF66-9899-45FB-BD94-9010320F4507}" type="sibTrans" cxnId="{D6F52886-62E2-4A43-BA39-645D5CBD3970}">
      <dgm:prSet/>
      <dgm:spPr/>
      <dgm:t>
        <a:bodyPr/>
        <a:lstStyle/>
        <a:p>
          <a:endParaRPr lang="es-CL"/>
        </a:p>
      </dgm:t>
    </dgm:pt>
    <dgm:pt modelId="{29944925-3858-4460-832C-ED02D528121E}">
      <dgm:prSet phldrT="[Texto]"/>
      <dgm:spPr/>
      <dgm:t>
        <a:bodyPr/>
        <a:lstStyle/>
        <a:p>
          <a:r>
            <a:rPr lang="es-CL" dirty="0" smtClean="0"/>
            <a:t>PRIMER AÑO CON AJUSTE</a:t>
          </a:r>
          <a:endParaRPr lang="es-CL" dirty="0"/>
        </a:p>
      </dgm:t>
    </dgm:pt>
    <dgm:pt modelId="{21939742-6D1A-4B34-B7EF-7EAC294506FE}" type="parTrans" cxnId="{41C5EC70-C122-4A0A-8455-C39AC4A866B4}">
      <dgm:prSet/>
      <dgm:spPr/>
      <dgm:t>
        <a:bodyPr/>
        <a:lstStyle/>
        <a:p>
          <a:endParaRPr lang="es-CL"/>
        </a:p>
      </dgm:t>
    </dgm:pt>
    <dgm:pt modelId="{799C78C4-A8AC-4C75-A79C-649636BD770A}" type="sibTrans" cxnId="{41C5EC70-C122-4A0A-8455-C39AC4A866B4}">
      <dgm:prSet/>
      <dgm:spPr/>
      <dgm:t>
        <a:bodyPr/>
        <a:lstStyle/>
        <a:p>
          <a:endParaRPr lang="es-CL"/>
        </a:p>
      </dgm:t>
    </dgm:pt>
    <dgm:pt modelId="{74CBB650-4ACB-4E00-AF17-07D452455919}">
      <dgm:prSet phldrT="[Texto]" custT="1"/>
      <dgm:spPr/>
      <dgm:t>
        <a:bodyPr/>
        <a:lstStyle/>
        <a:p>
          <a:r>
            <a:rPr lang="es-CL" sz="2000" dirty="0" smtClean="0"/>
            <a:t>Procesos sicológicos solo para estudiantes de Psicología.</a:t>
          </a:r>
          <a:endParaRPr lang="es-CL" sz="2000" dirty="0"/>
        </a:p>
      </dgm:t>
    </dgm:pt>
    <dgm:pt modelId="{F897D5A3-218E-46A6-B8D2-CA37CD6D2AEA}" type="parTrans" cxnId="{80843967-2478-41C0-AD79-18E351D3ACE6}">
      <dgm:prSet/>
      <dgm:spPr/>
      <dgm:t>
        <a:bodyPr/>
        <a:lstStyle/>
        <a:p>
          <a:endParaRPr lang="es-CL"/>
        </a:p>
      </dgm:t>
    </dgm:pt>
    <dgm:pt modelId="{8D67FAAB-CF6F-4D68-841B-BB884442F130}" type="sibTrans" cxnId="{80843967-2478-41C0-AD79-18E351D3ACE6}">
      <dgm:prSet/>
      <dgm:spPr/>
      <dgm:t>
        <a:bodyPr/>
        <a:lstStyle/>
        <a:p>
          <a:endParaRPr lang="es-CL"/>
        </a:p>
      </dgm:t>
    </dgm:pt>
    <dgm:pt modelId="{136F09DC-22FD-4584-9513-C5E7F5C889A1}">
      <dgm:prSet phldrT="[Texto]" custT="1"/>
      <dgm:spPr/>
      <dgm:t>
        <a:bodyPr/>
        <a:lstStyle/>
        <a:p>
          <a:pPr algn="l"/>
          <a:r>
            <a:rPr lang="es-CL" sz="1800" dirty="0" smtClean="0"/>
            <a:t>Para </a:t>
          </a:r>
          <a:r>
            <a:rPr lang="es-CL" sz="1800" b="1" dirty="0" smtClean="0"/>
            <a:t>Trabajo Social y Sociología </a:t>
          </a:r>
          <a:r>
            <a:rPr lang="es-CL" sz="1800" dirty="0" smtClean="0"/>
            <a:t>Dos asignaturas semestrales:  “</a:t>
          </a:r>
          <a:r>
            <a:rPr lang="es-CL" sz="1800" i="1" dirty="0" smtClean="0"/>
            <a:t>Desarrollo de competencias de expresión escrita para las ciencias sociales”;</a:t>
          </a:r>
          <a:r>
            <a:rPr lang="es-CL" sz="1800" dirty="0" smtClean="0"/>
            <a:t> “</a:t>
          </a:r>
          <a:r>
            <a:rPr lang="es-CL" sz="1800" i="1" dirty="0" smtClean="0"/>
            <a:t>Raciocinio matemático para las ciencias sociales”.</a:t>
          </a:r>
          <a:endParaRPr lang="es-CL" sz="1800" i="1" dirty="0"/>
        </a:p>
      </dgm:t>
    </dgm:pt>
    <dgm:pt modelId="{E0B796EA-5957-4747-8CAE-82C4E177C393}" type="parTrans" cxnId="{B13AED55-0EC5-4932-9531-150D3B64ACD8}">
      <dgm:prSet/>
      <dgm:spPr/>
      <dgm:t>
        <a:bodyPr/>
        <a:lstStyle/>
        <a:p>
          <a:endParaRPr lang="es-CL"/>
        </a:p>
      </dgm:t>
    </dgm:pt>
    <dgm:pt modelId="{3A7FA30A-4978-49A2-9D5A-0F939067B1DD}" type="sibTrans" cxnId="{B13AED55-0EC5-4932-9531-150D3B64ACD8}">
      <dgm:prSet/>
      <dgm:spPr/>
      <dgm:t>
        <a:bodyPr/>
        <a:lstStyle/>
        <a:p>
          <a:endParaRPr lang="es-CL"/>
        </a:p>
      </dgm:t>
    </dgm:pt>
    <dgm:pt modelId="{EC3BDF46-1AC3-47DD-9CC1-EDC4BD1AF10F}">
      <dgm:prSet phldrT="[Texto]" custT="1"/>
      <dgm:spPr/>
      <dgm:t>
        <a:bodyPr/>
        <a:lstStyle/>
        <a:p>
          <a:endParaRPr lang="es-CL" sz="2000" b="0" dirty="0" smtClean="0"/>
        </a:p>
        <a:p>
          <a:endParaRPr lang="es-CL" sz="2000" b="0" dirty="0" smtClean="0"/>
        </a:p>
        <a:p>
          <a:r>
            <a:rPr lang="es-CL" sz="2000" b="0" dirty="0" smtClean="0"/>
            <a:t>Taller optativo para estudiantes psicología: “</a:t>
          </a:r>
          <a:r>
            <a:rPr lang="es-CL" sz="2000" b="0" i="1" dirty="0" smtClean="0"/>
            <a:t>Mejorando habilidades meta-cognitivas”</a:t>
          </a:r>
          <a:endParaRPr lang="es-CL" sz="2000" b="0" i="1" dirty="0"/>
        </a:p>
      </dgm:t>
    </dgm:pt>
    <dgm:pt modelId="{6B4BA25E-CE86-4897-9047-6A718455FC66}" type="parTrans" cxnId="{B5E6ADD1-76FB-4262-9726-C87C516D5CA8}">
      <dgm:prSet/>
      <dgm:spPr/>
      <dgm:t>
        <a:bodyPr/>
        <a:lstStyle/>
        <a:p>
          <a:endParaRPr lang="es-CL"/>
        </a:p>
      </dgm:t>
    </dgm:pt>
    <dgm:pt modelId="{AEE234E2-F0D1-4DD4-A51E-3B929507E25F}" type="sibTrans" cxnId="{B5E6ADD1-76FB-4262-9726-C87C516D5CA8}">
      <dgm:prSet/>
      <dgm:spPr/>
      <dgm:t>
        <a:bodyPr/>
        <a:lstStyle/>
        <a:p>
          <a:endParaRPr lang="es-CL"/>
        </a:p>
      </dgm:t>
    </dgm:pt>
    <dgm:pt modelId="{A5882757-72FA-4C36-91E0-CE4B8C5EE3E7}">
      <dgm:prSet phldrT="[Texto]" custT="1"/>
      <dgm:spPr/>
      <dgm:t>
        <a:bodyPr/>
        <a:lstStyle/>
        <a:p>
          <a:r>
            <a:rPr lang="es-CL" sz="1800" i="0" dirty="0" smtClean="0"/>
            <a:t>Reconocimiento </a:t>
          </a:r>
          <a:r>
            <a:rPr lang="es-CL" sz="1800" i="1" dirty="0" smtClean="0"/>
            <a:t>de taller de habilidades meta-cognitivas como un transversal UCEN.</a:t>
          </a:r>
          <a:endParaRPr lang="es-CL" sz="1800" i="1" dirty="0"/>
        </a:p>
      </dgm:t>
    </dgm:pt>
    <dgm:pt modelId="{02037B16-6B00-4CD4-9517-84AA3E820438}" type="parTrans" cxnId="{43844F82-68C3-46D3-88DB-B37FF1C6E120}">
      <dgm:prSet/>
      <dgm:spPr/>
      <dgm:t>
        <a:bodyPr/>
        <a:lstStyle/>
        <a:p>
          <a:endParaRPr lang="es-CL"/>
        </a:p>
      </dgm:t>
    </dgm:pt>
    <dgm:pt modelId="{A5BF149B-17C4-44EA-967F-BE9530E956BC}" type="sibTrans" cxnId="{43844F82-68C3-46D3-88DB-B37FF1C6E120}">
      <dgm:prSet/>
      <dgm:spPr/>
      <dgm:t>
        <a:bodyPr/>
        <a:lstStyle/>
        <a:p>
          <a:endParaRPr lang="es-CL"/>
        </a:p>
      </dgm:t>
    </dgm:pt>
    <dgm:pt modelId="{D2EB1683-E1E7-486C-9A82-C26A66277C51}">
      <dgm:prSet phldrT="[Texto]"/>
      <dgm:spPr/>
      <dgm:t>
        <a:bodyPr/>
        <a:lstStyle/>
        <a:p>
          <a:r>
            <a:rPr lang="es-CL" smtClean="0"/>
            <a:t>PRIMER AÑO ACTUAL</a:t>
          </a:r>
          <a:endParaRPr lang="es-CL" dirty="0"/>
        </a:p>
      </dgm:t>
    </dgm:pt>
    <dgm:pt modelId="{30BE19EB-F937-4FF0-938A-A68872A3D1E9}" type="sibTrans" cxnId="{2C847B42-6780-4D52-B289-982B82DABED3}">
      <dgm:prSet/>
      <dgm:spPr/>
      <dgm:t>
        <a:bodyPr/>
        <a:lstStyle/>
        <a:p>
          <a:endParaRPr lang="es-CL"/>
        </a:p>
      </dgm:t>
    </dgm:pt>
    <dgm:pt modelId="{44A99E31-4806-4E46-92E0-25F0088F1628}" type="parTrans" cxnId="{2C847B42-6780-4D52-B289-982B82DABED3}">
      <dgm:prSet/>
      <dgm:spPr/>
      <dgm:t>
        <a:bodyPr/>
        <a:lstStyle/>
        <a:p>
          <a:endParaRPr lang="es-CL"/>
        </a:p>
      </dgm:t>
    </dgm:pt>
    <dgm:pt modelId="{3D5F8599-367B-4AFA-8131-B4F344826146}" type="pres">
      <dgm:prSet presAssocID="{4942BE62-5CBC-43E1-8566-66CFEAE9C808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CL"/>
        </a:p>
      </dgm:t>
    </dgm:pt>
    <dgm:pt modelId="{3F2ABC0D-C7CA-4B2E-A69B-8941B614759A}" type="pres">
      <dgm:prSet presAssocID="{D2EB1683-E1E7-486C-9A82-C26A66277C51}" presName="root" presStyleCnt="0">
        <dgm:presLayoutVars>
          <dgm:chMax/>
          <dgm:chPref/>
        </dgm:presLayoutVars>
      </dgm:prSet>
      <dgm:spPr/>
    </dgm:pt>
    <dgm:pt modelId="{11C409DF-B51C-4964-9BB1-C87CD21DC66F}" type="pres">
      <dgm:prSet presAssocID="{D2EB1683-E1E7-486C-9A82-C26A66277C51}" presName="rootComposite" presStyleCnt="0">
        <dgm:presLayoutVars/>
      </dgm:prSet>
      <dgm:spPr/>
    </dgm:pt>
    <dgm:pt modelId="{5F3ACA10-3727-4240-83D6-1066AB844F44}" type="pres">
      <dgm:prSet presAssocID="{D2EB1683-E1E7-486C-9A82-C26A66277C51}" presName="ParentAccent" presStyleLbl="alignNode1" presStyleIdx="0" presStyleCnt="2"/>
      <dgm:spPr/>
    </dgm:pt>
    <dgm:pt modelId="{8DA7CEA1-1BFF-456F-838A-D7EEEE2448D8}" type="pres">
      <dgm:prSet presAssocID="{D2EB1683-E1E7-486C-9A82-C26A66277C51}" presName="ParentSmallAccent" presStyleLbl="fgAcc1" presStyleIdx="0" presStyleCnt="2"/>
      <dgm:spPr/>
    </dgm:pt>
    <dgm:pt modelId="{F023C7E8-2E9B-496E-9A2B-A90220B772F7}" type="pres">
      <dgm:prSet presAssocID="{D2EB1683-E1E7-486C-9A82-C26A66277C51}" presName="Parent" presStyleLbl="revTx" presStyleIdx="0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9898464-F914-4519-B381-DAC42523D4DE}" type="pres">
      <dgm:prSet presAssocID="{D2EB1683-E1E7-486C-9A82-C26A66277C51}" presName="childShape" presStyleCnt="0">
        <dgm:presLayoutVars>
          <dgm:chMax val="0"/>
          <dgm:chPref val="0"/>
        </dgm:presLayoutVars>
      </dgm:prSet>
      <dgm:spPr/>
    </dgm:pt>
    <dgm:pt modelId="{C3802222-D423-4FCB-BC30-27DD8BA1EFD5}" type="pres">
      <dgm:prSet presAssocID="{3262F952-6832-4638-81A3-7A2FCF4A14C4}" presName="childComposite" presStyleCnt="0">
        <dgm:presLayoutVars>
          <dgm:chMax val="0"/>
          <dgm:chPref val="0"/>
        </dgm:presLayoutVars>
      </dgm:prSet>
      <dgm:spPr/>
    </dgm:pt>
    <dgm:pt modelId="{88D7149D-88ED-4B60-A995-EEF7EEFBC3DA}" type="pres">
      <dgm:prSet presAssocID="{3262F952-6832-4638-81A3-7A2FCF4A14C4}" presName="ChildAccent" presStyleLbl="solidFgAcc1" presStyleIdx="0" presStyleCnt="5"/>
      <dgm:spPr/>
    </dgm:pt>
    <dgm:pt modelId="{55794707-2455-4639-AF6B-5305FD23890D}" type="pres">
      <dgm:prSet presAssocID="{3262F952-6832-4638-81A3-7A2FCF4A14C4}" presName="Child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AB4035B-0672-4458-925B-3A0D88832D8F}" type="pres">
      <dgm:prSet presAssocID="{EC3BDF46-1AC3-47DD-9CC1-EDC4BD1AF10F}" presName="childComposite" presStyleCnt="0">
        <dgm:presLayoutVars>
          <dgm:chMax val="0"/>
          <dgm:chPref val="0"/>
        </dgm:presLayoutVars>
      </dgm:prSet>
      <dgm:spPr/>
    </dgm:pt>
    <dgm:pt modelId="{9D1BAEA5-74F7-4905-BBEA-4EBF0A3F9266}" type="pres">
      <dgm:prSet presAssocID="{EC3BDF46-1AC3-47DD-9CC1-EDC4BD1AF10F}" presName="ChildAccent" presStyleLbl="solidFgAcc1" presStyleIdx="1" presStyleCnt="5"/>
      <dgm:spPr/>
    </dgm:pt>
    <dgm:pt modelId="{B4A20E98-3395-49BE-AE86-E4E62551E873}" type="pres">
      <dgm:prSet presAssocID="{EC3BDF46-1AC3-47DD-9CC1-EDC4BD1AF10F}" presName="Child" presStyleLbl="revTx" presStyleIdx="2" presStyleCnt="7" custScaleY="1976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2DD459A-1D34-407D-8E31-69D105A7F368}" type="pres">
      <dgm:prSet presAssocID="{29944925-3858-4460-832C-ED02D528121E}" presName="root" presStyleCnt="0">
        <dgm:presLayoutVars>
          <dgm:chMax/>
          <dgm:chPref/>
        </dgm:presLayoutVars>
      </dgm:prSet>
      <dgm:spPr/>
    </dgm:pt>
    <dgm:pt modelId="{878ADCA1-FBBF-4C03-8414-9CB753DAC030}" type="pres">
      <dgm:prSet presAssocID="{29944925-3858-4460-832C-ED02D528121E}" presName="rootComposite" presStyleCnt="0">
        <dgm:presLayoutVars/>
      </dgm:prSet>
      <dgm:spPr/>
    </dgm:pt>
    <dgm:pt modelId="{F6F90FF4-C5C6-496C-A796-18C3F548A116}" type="pres">
      <dgm:prSet presAssocID="{29944925-3858-4460-832C-ED02D528121E}" presName="ParentAccent" presStyleLbl="alignNode1" presStyleIdx="1" presStyleCnt="2"/>
      <dgm:spPr/>
    </dgm:pt>
    <dgm:pt modelId="{0F1B6CFD-7389-4369-BE00-07D5706109A6}" type="pres">
      <dgm:prSet presAssocID="{29944925-3858-4460-832C-ED02D528121E}" presName="ParentSmallAccent" presStyleLbl="fgAcc1" presStyleIdx="1" presStyleCnt="2"/>
      <dgm:spPr/>
    </dgm:pt>
    <dgm:pt modelId="{8BC8E6D5-F869-4548-86FE-7D6D3F639834}" type="pres">
      <dgm:prSet presAssocID="{29944925-3858-4460-832C-ED02D528121E}" presName="Parent" presStyleLbl="revTx" presStyleIdx="3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FA04D91-473F-483C-B681-66B0AF001BC6}" type="pres">
      <dgm:prSet presAssocID="{29944925-3858-4460-832C-ED02D528121E}" presName="childShape" presStyleCnt="0">
        <dgm:presLayoutVars>
          <dgm:chMax val="0"/>
          <dgm:chPref val="0"/>
        </dgm:presLayoutVars>
      </dgm:prSet>
      <dgm:spPr/>
    </dgm:pt>
    <dgm:pt modelId="{2F51C077-F6BC-4D3B-B38D-1C772A502C3A}" type="pres">
      <dgm:prSet presAssocID="{74CBB650-4ACB-4E00-AF17-07D452455919}" presName="childComposite" presStyleCnt="0">
        <dgm:presLayoutVars>
          <dgm:chMax val="0"/>
          <dgm:chPref val="0"/>
        </dgm:presLayoutVars>
      </dgm:prSet>
      <dgm:spPr/>
    </dgm:pt>
    <dgm:pt modelId="{C5B3BF93-F790-4A0B-A6B6-36C7C366458E}" type="pres">
      <dgm:prSet presAssocID="{74CBB650-4ACB-4E00-AF17-07D452455919}" presName="ChildAccent" presStyleLbl="solidFgAcc1" presStyleIdx="2" presStyleCnt="5"/>
      <dgm:spPr/>
    </dgm:pt>
    <dgm:pt modelId="{4F23E417-DEFA-406C-8845-396DB75D402C}" type="pres">
      <dgm:prSet presAssocID="{74CBB650-4ACB-4E00-AF17-07D452455919}" presName="Child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4743DC8-DE00-4232-8AA4-6C02226E22D2}" type="pres">
      <dgm:prSet presAssocID="{136F09DC-22FD-4584-9513-C5E7F5C889A1}" presName="childComposite" presStyleCnt="0">
        <dgm:presLayoutVars>
          <dgm:chMax val="0"/>
          <dgm:chPref val="0"/>
        </dgm:presLayoutVars>
      </dgm:prSet>
      <dgm:spPr/>
    </dgm:pt>
    <dgm:pt modelId="{F937477D-DE7F-48FD-828A-CDAF1E07DBDF}" type="pres">
      <dgm:prSet presAssocID="{136F09DC-22FD-4584-9513-C5E7F5C889A1}" presName="ChildAccent" presStyleLbl="solidFgAcc1" presStyleIdx="3" presStyleCnt="5" custLinFactY="-100000" custLinFactNeighborX="2279" custLinFactNeighborY="-134086"/>
      <dgm:spPr/>
    </dgm:pt>
    <dgm:pt modelId="{03EE7839-A571-4A20-B91F-58DCCF048C4A}" type="pres">
      <dgm:prSet presAssocID="{136F09DC-22FD-4584-9513-C5E7F5C889A1}" presName="Child" presStyleLbl="revTx" presStyleIdx="5" presStyleCnt="7" custScaleX="97261" custScaleY="3019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6F9415F-6C6D-4D8E-A950-781CCEC0E0DD}" type="pres">
      <dgm:prSet presAssocID="{A5882757-72FA-4C36-91E0-CE4B8C5EE3E7}" presName="childComposite" presStyleCnt="0">
        <dgm:presLayoutVars>
          <dgm:chMax val="0"/>
          <dgm:chPref val="0"/>
        </dgm:presLayoutVars>
      </dgm:prSet>
      <dgm:spPr/>
    </dgm:pt>
    <dgm:pt modelId="{E31F2468-1BE0-4912-BFBA-7F78BF8679BE}" type="pres">
      <dgm:prSet presAssocID="{A5882757-72FA-4C36-91E0-CE4B8C5EE3E7}" presName="ChildAccent" presStyleLbl="solidFgAcc1" presStyleIdx="4" presStyleCnt="5" custLinFactNeighborX="19617" custLinFactNeighborY="-85655"/>
      <dgm:spPr/>
    </dgm:pt>
    <dgm:pt modelId="{798698C6-0FE2-4EBC-8700-1B24382CF4E2}" type="pres">
      <dgm:prSet presAssocID="{A5882757-72FA-4C36-91E0-CE4B8C5EE3E7}" presName="Child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F2BC3C5-19DE-4BB4-B4C2-1212D89FA8E7}" type="presOf" srcId="{74CBB650-4ACB-4E00-AF17-07D452455919}" destId="{4F23E417-DEFA-406C-8845-396DB75D402C}" srcOrd="0" destOrd="0" presId="urn:microsoft.com/office/officeart/2008/layout/SquareAccentList"/>
    <dgm:cxn modelId="{96B0F26F-ABD4-4DCC-8167-1C2542798E98}" type="presOf" srcId="{D2EB1683-E1E7-486C-9A82-C26A66277C51}" destId="{F023C7E8-2E9B-496E-9A2B-A90220B772F7}" srcOrd="0" destOrd="0" presId="urn:microsoft.com/office/officeart/2008/layout/SquareAccentList"/>
    <dgm:cxn modelId="{80843967-2478-41C0-AD79-18E351D3ACE6}" srcId="{29944925-3858-4460-832C-ED02D528121E}" destId="{74CBB650-4ACB-4E00-AF17-07D452455919}" srcOrd="0" destOrd="0" parTransId="{F897D5A3-218E-46A6-B8D2-CA37CD6D2AEA}" sibTransId="{8D67FAAB-CF6F-4D68-841B-BB884442F130}"/>
    <dgm:cxn modelId="{C3637F7E-19FD-473B-B8C8-627C22BE14AF}" type="presOf" srcId="{EC3BDF46-1AC3-47DD-9CC1-EDC4BD1AF10F}" destId="{B4A20E98-3395-49BE-AE86-E4E62551E873}" srcOrd="0" destOrd="0" presId="urn:microsoft.com/office/officeart/2008/layout/SquareAccentList"/>
    <dgm:cxn modelId="{7530AB06-00D5-4D01-BFF3-D20368D33637}" type="presOf" srcId="{4942BE62-5CBC-43E1-8566-66CFEAE9C808}" destId="{3D5F8599-367B-4AFA-8131-B4F344826146}" srcOrd="0" destOrd="0" presId="urn:microsoft.com/office/officeart/2008/layout/SquareAccentList"/>
    <dgm:cxn modelId="{D6F52886-62E2-4A43-BA39-645D5CBD3970}" srcId="{D2EB1683-E1E7-486C-9A82-C26A66277C51}" destId="{3262F952-6832-4638-81A3-7A2FCF4A14C4}" srcOrd="0" destOrd="0" parTransId="{8876238C-CCC5-4F86-AD5A-8E77C06BC56B}" sibTransId="{D90AAF66-9899-45FB-BD94-9010320F4507}"/>
    <dgm:cxn modelId="{B5E6ADD1-76FB-4262-9726-C87C516D5CA8}" srcId="{D2EB1683-E1E7-486C-9A82-C26A66277C51}" destId="{EC3BDF46-1AC3-47DD-9CC1-EDC4BD1AF10F}" srcOrd="1" destOrd="0" parTransId="{6B4BA25E-CE86-4897-9047-6A718455FC66}" sibTransId="{AEE234E2-F0D1-4DD4-A51E-3B929507E25F}"/>
    <dgm:cxn modelId="{38A0D2D4-303C-4C3F-BCC8-16E904372B16}" type="presOf" srcId="{3262F952-6832-4638-81A3-7A2FCF4A14C4}" destId="{55794707-2455-4639-AF6B-5305FD23890D}" srcOrd="0" destOrd="0" presId="urn:microsoft.com/office/officeart/2008/layout/SquareAccentList"/>
    <dgm:cxn modelId="{B13AED55-0EC5-4932-9531-150D3B64ACD8}" srcId="{29944925-3858-4460-832C-ED02D528121E}" destId="{136F09DC-22FD-4584-9513-C5E7F5C889A1}" srcOrd="1" destOrd="0" parTransId="{E0B796EA-5957-4747-8CAE-82C4E177C393}" sibTransId="{3A7FA30A-4978-49A2-9D5A-0F939067B1DD}"/>
    <dgm:cxn modelId="{7956BD40-2502-44BD-800C-11703968AE0A}" type="presOf" srcId="{136F09DC-22FD-4584-9513-C5E7F5C889A1}" destId="{03EE7839-A571-4A20-B91F-58DCCF048C4A}" srcOrd="0" destOrd="0" presId="urn:microsoft.com/office/officeart/2008/layout/SquareAccentList"/>
    <dgm:cxn modelId="{33205446-8166-451B-8502-07A18DE889D1}" type="presOf" srcId="{29944925-3858-4460-832C-ED02D528121E}" destId="{8BC8E6D5-F869-4548-86FE-7D6D3F639834}" srcOrd="0" destOrd="0" presId="urn:microsoft.com/office/officeart/2008/layout/SquareAccentList"/>
    <dgm:cxn modelId="{A9C877EC-622B-4FFD-8BE4-21B370B42E8D}" type="presOf" srcId="{A5882757-72FA-4C36-91E0-CE4B8C5EE3E7}" destId="{798698C6-0FE2-4EBC-8700-1B24382CF4E2}" srcOrd="0" destOrd="0" presId="urn:microsoft.com/office/officeart/2008/layout/SquareAccentList"/>
    <dgm:cxn modelId="{41C5EC70-C122-4A0A-8455-C39AC4A866B4}" srcId="{4942BE62-5CBC-43E1-8566-66CFEAE9C808}" destId="{29944925-3858-4460-832C-ED02D528121E}" srcOrd="1" destOrd="0" parTransId="{21939742-6D1A-4B34-B7EF-7EAC294506FE}" sibTransId="{799C78C4-A8AC-4C75-A79C-649636BD770A}"/>
    <dgm:cxn modelId="{2C847B42-6780-4D52-B289-982B82DABED3}" srcId="{4942BE62-5CBC-43E1-8566-66CFEAE9C808}" destId="{D2EB1683-E1E7-486C-9A82-C26A66277C51}" srcOrd="0" destOrd="0" parTransId="{44A99E31-4806-4E46-92E0-25F0088F1628}" sibTransId="{30BE19EB-F937-4FF0-938A-A68872A3D1E9}"/>
    <dgm:cxn modelId="{43844F82-68C3-46D3-88DB-B37FF1C6E120}" srcId="{29944925-3858-4460-832C-ED02D528121E}" destId="{A5882757-72FA-4C36-91E0-CE4B8C5EE3E7}" srcOrd="2" destOrd="0" parTransId="{02037B16-6B00-4CD4-9517-84AA3E820438}" sibTransId="{A5BF149B-17C4-44EA-967F-BE9530E956BC}"/>
    <dgm:cxn modelId="{46F8125A-3CA5-49E0-A89D-F543F7F4C230}" type="presParOf" srcId="{3D5F8599-367B-4AFA-8131-B4F344826146}" destId="{3F2ABC0D-C7CA-4B2E-A69B-8941B614759A}" srcOrd="0" destOrd="0" presId="urn:microsoft.com/office/officeart/2008/layout/SquareAccentList"/>
    <dgm:cxn modelId="{FF6621F4-F8F4-4FB2-B90E-5BF3EFDA70E7}" type="presParOf" srcId="{3F2ABC0D-C7CA-4B2E-A69B-8941B614759A}" destId="{11C409DF-B51C-4964-9BB1-C87CD21DC66F}" srcOrd="0" destOrd="0" presId="urn:microsoft.com/office/officeart/2008/layout/SquareAccentList"/>
    <dgm:cxn modelId="{628C9C3E-09D0-445A-94E2-8FE0677FCB4D}" type="presParOf" srcId="{11C409DF-B51C-4964-9BB1-C87CD21DC66F}" destId="{5F3ACA10-3727-4240-83D6-1066AB844F44}" srcOrd="0" destOrd="0" presId="urn:microsoft.com/office/officeart/2008/layout/SquareAccentList"/>
    <dgm:cxn modelId="{7419D099-3A23-498C-AA48-134C51BC0808}" type="presParOf" srcId="{11C409DF-B51C-4964-9BB1-C87CD21DC66F}" destId="{8DA7CEA1-1BFF-456F-838A-D7EEEE2448D8}" srcOrd="1" destOrd="0" presId="urn:microsoft.com/office/officeart/2008/layout/SquareAccentList"/>
    <dgm:cxn modelId="{70E5EC39-1146-416D-9D7A-FD0FEECF95E9}" type="presParOf" srcId="{11C409DF-B51C-4964-9BB1-C87CD21DC66F}" destId="{F023C7E8-2E9B-496E-9A2B-A90220B772F7}" srcOrd="2" destOrd="0" presId="urn:microsoft.com/office/officeart/2008/layout/SquareAccentList"/>
    <dgm:cxn modelId="{80F4CA3C-4311-45D8-AA77-19481F0C6867}" type="presParOf" srcId="{3F2ABC0D-C7CA-4B2E-A69B-8941B614759A}" destId="{79898464-F914-4519-B381-DAC42523D4DE}" srcOrd="1" destOrd="0" presId="urn:microsoft.com/office/officeart/2008/layout/SquareAccentList"/>
    <dgm:cxn modelId="{9A5C6883-49E8-4A99-B681-296B8C0028A1}" type="presParOf" srcId="{79898464-F914-4519-B381-DAC42523D4DE}" destId="{C3802222-D423-4FCB-BC30-27DD8BA1EFD5}" srcOrd="0" destOrd="0" presId="urn:microsoft.com/office/officeart/2008/layout/SquareAccentList"/>
    <dgm:cxn modelId="{640304CC-EE78-43DA-9E8D-A86EB164FE08}" type="presParOf" srcId="{C3802222-D423-4FCB-BC30-27DD8BA1EFD5}" destId="{88D7149D-88ED-4B60-A995-EEF7EEFBC3DA}" srcOrd="0" destOrd="0" presId="urn:microsoft.com/office/officeart/2008/layout/SquareAccentList"/>
    <dgm:cxn modelId="{B8F1083D-F1F1-41CC-A762-B0CBE965020C}" type="presParOf" srcId="{C3802222-D423-4FCB-BC30-27DD8BA1EFD5}" destId="{55794707-2455-4639-AF6B-5305FD23890D}" srcOrd="1" destOrd="0" presId="urn:microsoft.com/office/officeart/2008/layout/SquareAccentList"/>
    <dgm:cxn modelId="{065A0A5C-3026-426B-88E7-BB25051909C7}" type="presParOf" srcId="{79898464-F914-4519-B381-DAC42523D4DE}" destId="{6AB4035B-0672-4458-925B-3A0D88832D8F}" srcOrd="1" destOrd="0" presId="urn:microsoft.com/office/officeart/2008/layout/SquareAccentList"/>
    <dgm:cxn modelId="{9CC2B37E-8308-410C-A17A-8D14A6BE7D1F}" type="presParOf" srcId="{6AB4035B-0672-4458-925B-3A0D88832D8F}" destId="{9D1BAEA5-74F7-4905-BBEA-4EBF0A3F9266}" srcOrd="0" destOrd="0" presId="urn:microsoft.com/office/officeart/2008/layout/SquareAccentList"/>
    <dgm:cxn modelId="{9B9D85E4-DDC3-4FFB-AEC2-2949AE10F98F}" type="presParOf" srcId="{6AB4035B-0672-4458-925B-3A0D88832D8F}" destId="{B4A20E98-3395-49BE-AE86-E4E62551E873}" srcOrd="1" destOrd="0" presId="urn:microsoft.com/office/officeart/2008/layout/SquareAccentList"/>
    <dgm:cxn modelId="{E5E11082-C995-43FB-A110-CF10AFC9A4B0}" type="presParOf" srcId="{3D5F8599-367B-4AFA-8131-B4F344826146}" destId="{22DD459A-1D34-407D-8E31-69D105A7F368}" srcOrd="1" destOrd="0" presId="urn:microsoft.com/office/officeart/2008/layout/SquareAccentList"/>
    <dgm:cxn modelId="{672356E4-74A1-4306-95B6-900F5BABB8C9}" type="presParOf" srcId="{22DD459A-1D34-407D-8E31-69D105A7F368}" destId="{878ADCA1-FBBF-4C03-8414-9CB753DAC030}" srcOrd="0" destOrd="0" presId="urn:microsoft.com/office/officeart/2008/layout/SquareAccentList"/>
    <dgm:cxn modelId="{2E54093C-DE61-47F7-A02B-B5F02DE058BC}" type="presParOf" srcId="{878ADCA1-FBBF-4C03-8414-9CB753DAC030}" destId="{F6F90FF4-C5C6-496C-A796-18C3F548A116}" srcOrd="0" destOrd="0" presId="urn:microsoft.com/office/officeart/2008/layout/SquareAccentList"/>
    <dgm:cxn modelId="{1CB0BEFD-5966-4D2C-94E0-11B2CFB868D0}" type="presParOf" srcId="{878ADCA1-FBBF-4C03-8414-9CB753DAC030}" destId="{0F1B6CFD-7389-4369-BE00-07D5706109A6}" srcOrd="1" destOrd="0" presId="urn:microsoft.com/office/officeart/2008/layout/SquareAccentList"/>
    <dgm:cxn modelId="{72F3D741-F47B-4EA1-9C9D-F970BAFF3C04}" type="presParOf" srcId="{878ADCA1-FBBF-4C03-8414-9CB753DAC030}" destId="{8BC8E6D5-F869-4548-86FE-7D6D3F639834}" srcOrd="2" destOrd="0" presId="urn:microsoft.com/office/officeart/2008/layout/SquareAccentList"/>
    <dgm:cxn modelId="{DD0BBA5D-ABD5-4037-B7A5-1EFF4E36D446}" type="presParOf" srcId="{22DD459A-1D34-407D-8E31-69D105A7F368}" destId="{4FA04D91-473F-483C-B681-66B0AF001BC6}" srcOrd="1" destOrd="0" presId="urn:microsoft.com/office/officeart/2008/layout/SquareAccentList"/>
    <dgm:cxn modelId="{BCEB33A0-CBEE-429A-A1E6-CCCDE12EB486}" type="presParOf" srcId="{4FA04D91-473F-483C-B681-66B0AF001BC6}" destId="{2F51C077-F6BC-4D3B-B38D-1C772A502C3A}" srcOrd="0" destOrd="0" presId="urn:microsoft.com/office/officeart/2008/layout/SquareAccentList"/>
    <dgm:cxn modelId="{31620D74-5827-4D38-97E4-130D018476BF}" type="presParOf" srcId="{2F51C077-F6BC-4D3B-B38D-1C772A502C3A}" destId="{C5B3BF93-F790-4A0B-A6B6-36C7C366458E}" srcOrd="0" destOrd="0" presId="urn:microsoft.com/office/officeart/2008/layout/SquareAccentList"/>
    <dgm:cxn modelId="{29836EB4-AE6A-417D-BDEA-660090D5DFAB}" type="presParOf" srcId="{2F51C077-F6BC-4D3B-B38D-1C772A502C3A}" destId="{4F23E417-DEFA-406C-8845-396DB75D402C}" srcOrd="1" destOrd="0" presId="urn:microsoft.com/office/officeart/2008/layout/SquareAccentList"/>
    <dgm:cxn modelId="{8785BA43-2125-4690-9C5B-1E6427030026}" type="presParOf" srcId="{4FA04D91-473F-483C-B681-66B0AF001BC6}" destId="{34743DC8-DE00-4232-8AA4-6C02226E22D2}" srcOrd="1" destOrd="0" presId="urn:microsoft.com/office/officeart/2008/layout/SquareAccentList"/>
    <dgm:cxn modelId="{2B0DA23B-6CF6-4FEB-B6CB-B74AFDABDE59}" type="presParOf" srcId="{34743DC8-DE00-4232-8AA4-6C02226E22D2}" destId="{F937477D-DE7F-48FD-828A-CDAF1E07DBDF}" srcOrd="0" destOrd="0" presId="urn:microsoft.com/office/officeart/2008/layout/SquareAccentList"/>
    <dgm:cxn modelId="{5BB952E4-A339-4C34-9085-251E637644BE}" type="presParOf" srcId="{34743DC8-DE00-4232-8AA4-6C02226E22D2}" destId="{03EE7839-A571-4A20-B91F-58DCCF048C4A}" srcOrd="1" destOrd="0" presId="urn:microsoft.com/office/officeart/2008/layout/SquareAccentList"/>
    <dgm:cxn modelId="{643E44D2-35FE-44EE-9335-CE58BE04420E}" type="presParOf" srcId="{4FA04D91-473F-483C-B681-66B0AF001BC6}" destId="{76F9415F-6C6D-4D8E-A950-781CCEC0E0DD}" srcOrd="2" destOrd="0" presId="urn:microsoft.com/office/officeart/2008/layout/SquareAccentList"/>
    <dgm:cxn modelId="{4906A9C6-9C97-413F-83F2-135D26FD313E}" type="presParOf" srcId="{76F9415F-6C6D-4D8E-A950-781CCEC0E0DD}" destId="{E31F2468-1BE0-4912-BFBA-7F78BF8679BE}" srcOrd="0" destOrd="0" presId="urn:microsoft.com/office/officeart/2008/layout/SquareAccentList"/>
    <dgm:cxn modelId="{68B52F71-8318-4EC1-9CD1-1D71D7CEC119}" type="presParOf" srcId="{76F9415F-6C6D-4D8E-A950-781CCEC0E0DD}" destId="{798698C6-0FE2-4EBC-8700-1B24382CF4E2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42BE62-5CBC-43E1-8566-66CFEAE9C80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262F952-6832-4638-81A3-7A2FCF4A14C4}">
      <dgm:prSet phldrT="[Texto]" custT="1"/>
      <dgm:spPr/>
      <dgm:t>
        <a:bodyPr/>
        <a:lstStyle/>
        <a:p>
          <a:pPr algn="just"/>
          <a:r>
            <a:rPr lang="es-CL" sz="2000" dirty="0" smtClean="0"/>
            <a:t>Estudiantes de las tres carreras pueden optar entre dos asignaturas que se ofrecen anualmente: exclusión y vulnerabilidad social y; otra, gestión ambiental y comunitaria</a:t>
          </a:r>
          <a:endParaRPr lang="es-CL" sz="2000" dirty="0"/>
        </a:p>
      </dgm:t>
    </dgm:pt>
    <dgm:pt modelId="{8876238C-CCC5-4F86-AD5A-8E77C06BC56B}" type="parTrans" cxnId="{D6F52886-62E2-4A43-BA39-645D5CBD3970}">
      <dgm:prSet/>
      <dgm:spPr/>
      <dgm:t>
        <a:bodyPr/>
        <a:lstStyle/>
        <a:p>
          <a:endParaRPr lang="es-CL"/>
        </a:p>
      </dgm:t>
    </dgm:pt>
    <dgm:pt modelId="{D90AAF66-9899-45FB-BD94-9010320F4507}" type="sibTrans" cxnId="{D6F52886-62E2-4A43-BA39-645D5CBD3970}">
      <dgm:prSet/>
      <dgm:spPr/>
      <dgm:t>
        <a:bodyPr/>
        <a:lstStyle/>
        <a:p>
          <a:endParaRPr lang="es-CL"/>
        </a:p>
      </dgm:t>
    </dgm:pt>
    <dgm:pt modelId="{136F09DC-22FD-4584-9513-C5E7F5C889A1}">
      <dgm:prSet phldrT="[Texto]" custT="1"/>
      <dgm:spPr/>
      <dgm:t>
        <a:bodyPr/>
        <a:lstStyle/>
        <a:p>
          <a:pPr algn="l"/>
          <a:endParaRPr lang="es-CL" sz="1800" i="0" dirty="0" smtClean="0"/>
        </a:p>
        <a:p>
          <a:pPr algn="l"/>
          <a:r>
            <a:rPr lang="es-CL" sz="1800" i="0" dirty="0" smtClean="0"/>
            <a:t>Semestralizar la actual oferta e incluir otras dos ofertas de curso, según oferta de académicos y preferencia estudiantil. Aumentando  opciones a los estudiantes y permitiendo la inclusión de temática regional en el caso de La Serena.</a:t>
          </a:r>
          <a:endParaRPr lang="es-CL" sz="1800" i="0" dirty="0"/>
        </a:p>
      </dgm:t>
    </dgm:pt>
    <dgm:pt modelId="{E0B796EA-5957-4747-8CAE-82C4E177C393}" type="parTrans" cxnId="{B13AED55-0EC5-4932-9531-150D3B64ACD8}">
      <dgm:prSet/>
      <dgm:spPr/>
      <dgm:t>
        <a:bodyPr/>
        <a:lstStyle/>
        <a:p>
          <a:endParaRPr lang="es-CL"/>
        </a:p>
      </dgm:t>
    </dgm:pt>
    <dgm:pt modelId="{3A7FA30A-4978-49A2-9D5A-0F939067B1DD}" type="sibTrans" cxnId="{B13AED55-0EC5-4932-9531-150D3B64ACD8}">
      <dgm:prSet/>
      <dgm:spPr/>
      <dgm:t>
        <a:bodyPr/>
        <a:lstStyle/>
        <a:p>
          <a:endParaRPr lang="es-CL"/>
        </a:p>
      </dgm:t>
    </dgm:pt>
    <dgm:pt modelId="{D2EB1683-E1E7-486C-9A82-C26A66277C51}">
      <dgm:prSet phldrT="[Texto]"/>
      <dgm:spPr/>
      <dgm:t>
        <a:bodyPr/>
        <a:lstStyle/>
        <a:p>
          <a:r>
            <a:rPr lang="es-CL" dirty="0" smtClean="0"/>
            <a:t>CUARTO AÑO ACTUAL</a:t>
          </a:r>
          <a:endParaRPr lang="es-CL" dirty="0"/>
        </a:p>
      </dgm:t>
    </dgm:pt>
    <dgm:pt modelId="{30BE19EB-F937-4FF0-938A-A68872A3D1E9}" type="sibTrans" cxnId="{2C847B42-6780-4D52-B289-982B82DABED3}">
      <dgm:prSet/>
      <dgm:spPr/>
      <dgm:t>
        <a:bodyPr/>
        <a:lstStyle/>
        <a:p>
          <a:endParaRPr lang="es-CL"/>
        </a:p>
      </dgm:t>
    </dgm:pt>
    <dgm:pt modelId="{44A99E31-4806-4E46-92E0-25F0088F1628}" type="parTrans" cxnId="{2C847B42-6780-4D52-B289-982B82DABED3}">
      <dgm:prSet/>
      <dgm:spPr/>
      <dgm:t>
        <a:bodyPr/>
        <a:lstStyle/>
        <a:p>
          <a:endParaRPr lang="es-CL"/>
        </a:p>
      </dgm:t>
    </dgm:pt>
    <dgm:pt modelId="{9D787CE5-5954-43F3-A7E2-0CDB022AD528}">
      <dgm:prSet phldrT="[Texto]" custT="1"/>
      <dgm:spPr/>
      <dgm:t>
        <a:bodyPr/>
        <a:lstStyle/>
        <a:p>
          <a:pPr algn="ctr"/>
          <a:r>
            <a:rPr lang="es-CL" sz="2800" dirty="0" smtClean="0"/>
            <a:t>CUARTO AÑO CON AJUSTE</a:t>
          </a:r>
          <a:endParaRPr lang="es-CL" sz="2800" b="0" i="1" dirty="0"/>
        </a:p>
      </dgm:t>
    </dgm:pt>
    <dgm:pt modelId="{4388E78D-C0B7-465C-8861-C110A67889EB}" type="parTrans" cxnId="{20CB1F39-6DAD-4E6D-94C9-E81DEF445BD5}">
      <dgm:prSet/>
      <dgm:spPr/>
      <dgm:t>
        <a:bodyPr/>
        <a:lstStyle/>
        <a:p>
          <a:endParaRPr lang="es-CL"/>
        </a:p>
      </dgm:t>
    </dgm:pt>
    <dgm:pt modelId="{75F22513-3709-4C4D-8CA6-C6ECDEC4D005}" type="sibTrans" cxnId="{20CB1F39-6DAD-4E6D-94C9-E81DEF445BD5}">
      <dgm:prSet/>
      <dgm:spPr/>
      <dgm:t>
        <a:bodyPr/>
        <a:lstStyle/>
        <a:p>
          <a:endParaRPr lang="es-CL"/>
        </a:p>
      </dgm:t>
    </dgm:pt>
    <dgm:pt modelId="{3D5F8599-367B-4AFA-8131-B4F344826146}" type="pres">
      <dgm:prSet presAssocID="{4942BE62-5CBC-43E1-8566-66CFEAE9C808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CL"/>
        </a:p>
      </dgm:t>
    </dgm:pt>
    <dgm:pt modelId="{3F2ABC0D-C7CA-4B2E-A69B-8941B614759A}" type="pres">
      <dgm:prSet presAssocID="{D2EB1683-E1E7-486C-9A82-C26A66277C51}" presName="root" presStyleCnt="0">
        <dgm:presLayoutVars>
          <dgm:chMax/>
          <dgm:chPref/>
        </dgm:presLayoutVars>
      </dgm:prSet>
      <dgm:spPr/>
    </dgm:pt>
    <dgm:pt modelId="{11C409DF-B51C-4964-9BB1-C87CD21DC66F}" type="pres">
      <dgm:prSet presAssocID="{D2EB1683-E1E7-486C-9A82-C26A66277C51}" presName="rootComposite" presStyleCnt="0">
        <dgm:presLayoutVars/>
      </dgm:prSet>
      <dgm:spPr/>
    </dgm:pt>
    <dgm:pt modelId="{5F3ACA10-3727-4240-83D6-1066AB844F44}" type="pres">
      <dgm:prSet presAssocID="{D2EB1683-E1E7-486C-9A82-C26A66277C51}" presName="ParentAccent" presStyleLbl="alignNode1" presStyleIdx="0" presStyleCnt="2"/>
      <dgm:spPr/>
    </dgm:pt>
    <dgm:pt modelId="{8DA7CEA1-1BFF-456F-838A-D7EEEE2448D8}" type="pres">
      <dgm:prSet presAssocID="{D2EB1683-E1E7-486C-9A82-C26A66277C51}" presName="ParentSmallAccent" presStyleLbl="fgAcc1" presStyleIdx="0" presStyleCnt="2"/>
      <dgm:spPr/>
    </dgm:pt>
    <dgm:pt modelId="{F023C7E8-2E9B-496E-9A2B-A90220B772F7}" type="pres">
      <dgm:prSet presAssocID="{D2EB1683-E1E7-486C-9A82-C26A66277C51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9898464-F914-4519-B381-DAC42523D4DE}" type="pres">
      <dgm:prSet presAssocID="{D2EB1683-E1E7-486C-9A82-C26A66277C51}" presName="childShape" presStyleCnt="0">
        <dgm:presLayoutVars>
          <dgm:chMax val="0"/>
          <dgm:chPref val="0"/>
        </dgm:presLayoutVars>
      </dgm:prSet>
      <dgm:spPr/>
    </dgm:pt>
    <dgm:pt modelId="{C3802222-D423-4FCB-BC30-27DD8BA1EFD5}" type="pres">
      <dgm:prSet presAssocID="{3262F952-6832-4638-81A3-7A2FCF4A14C4}" presName="childComposite" presStyleCnt="0">
        <dgm:presLayoutVars>
          <dgm:chMax val="0"/>
          <dgm:chPref val="0"/>
        </dgm:presLayoutVars>
      </dgm:prSet>
      <dgm:spPr/>
    </dgm:pt>
    <dgm:pt modelId="{88D7149D-88ED-4B60-A995-EEF7EEFBC3DA}" type="pres">
      <dgm:prSet presAssocID="{3262F952-6832-4638-81A3-7A2FCF4A14C4}" presName="ChildAccent" presStyleLbl="solidFgAcc1" presStyleIdx="0" presStyleCnt="2" custLinFactY="-100000" custLinFactNeighborX="50940" custLinFactNeighborY="-147405"/>
      <dgm:spPr/>
    </dgm:pt>
    <dgm:pt modelId="{55794707-2455-4639-AF6B-5305FD23890D}" type="pres">
      <dgm:prSet presAssocID="{3262F952-6832-4638-81A3-7A2FCF4A14C4}" presName="Child" presStyleLbl="revTx" presStyleIdx="1" presStyleCnt="4" custScaleY="388394" custLinFactNeighborX="358" custLinFactNeighborY="-29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5717D8A-7C49-4DAD-9C1A-C5F71E383526}" type="pres">
      <dgm:prSet presAssocID="{9D787CE5-5954-43F3-A7E2-0CDB022AD528}" presName="root" presStyleCnt="0">
        <dgm:presLayoutVars>
          <dgm:chMax/>
          <dgm:chPref/>
        </dgm:presLayoutVars>
      </dgm:prSet>
      <dgm:spPr/>
    </dgm:pt>
    <dgm:pt modelId="{69575B0A-F622-4CF6-889D-62FED65B28E9}" type="pres">
      <dgm:prSet presAssocID="{9D787CE5-5954-43F3-A7E2-0CDB022AD528}" presName="rootComposite" presStyleCnt="0">
        <dgm:presLayoutVars/>
      </dgm:prSet>
      <dgm:spPr/>
    </dgm:pt>
    <dgm:pt modelId="{8608E64F-C98B-4F95-A3EC-07726BCCF95B}" type="pres">
      <dgm:prSet presAssocID="{9D787CE5-5954-43F3-A7E2-0CDB022AD528}" presName="ParentAccent" presStyleLbl="alignNode1" presStyleIdx="1" presStyleCnt="2"/>
      <dgm:spPr/>
    </dgm:pt>
    <dgm:pt modelId="{CC599FA0-30BA-42FB-91A2-A97AA75065EC}" type="pres">
      <dgm:prSet presAssocID="{9D787CE5-5954-43F3-A7E2-0CDB022AD528}" presName="ParentSmallAccent" presStyleLbl="fgAcc1" presStyleIdx="1" presStyleCnt="2"/>
      <dgm:spPr/>
    </dgm:pt>
    <dgm:pt modelId="{09B093F4-F2B4-4CE3-BFA8-6040E7797377}" type="pres">
      <dgm:prSet presAssocID="{9D787CE5-5954-43F3-A7E2-0CDB022AD528}" presName="Parent" presStyleLbl="revTx" presStyleIdx="2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5531D44-3546-426D-8C69-E7227D78A46C}" type="pres">
      <dgm:prSet presAssocID="{9D787CE5-5954-43F3-A7E2-0CDB022AD528}" presName="childShape" presStyleCnt="0">
        <dgm:presLayoutVars>
          <dgm:chMax val="0"/>
          <dgm:chPref val="0"/>
        </dgm:presLayoutVars>
      </dgm:prSet>
      <dgm:spPr/>
    </dgm:pt>
    <dgm:pt modelId="{34743DC8-DE00-4232-8AA4-6C02226E22D2}" type="pres">
      <dgm:prSet presAssocID="{136F09DC-22FD-4584-9513-C5E7F5C889A1}" presName="childComposite" presStyleCnt="0">
        <dgm:presLayoutVars>
          <dgm:chMax val="0"/>
          <dgm:chPref val="0"/>
        </dgm:presLayoutVars>
      </dgm:prSet>
      <dgm:spPr/>
    </dgm:pt>
    <dgm:pt modelId="{F937477D-DE7F-48FD-828A-CDAF1E07DBDF}" type="pres">
      <dgm:prSet presAssocID="{136F09DC-22FD-4584-9513-C5E7F5C889A1}" presName="ChildAccent" presStyleLbl="solidFgAcc1" presStyleIdx="1" presStyleCnt="2" custLinFactY="-22258" custLinFactNeighborX="37965" custLinFactNeighborY="-100000"/>
      <dgm:spPr/>
    </dgm:pt>
    <dgm:pt modelId="{03EE7839-A571-4A20-B91F-58DCCF048C4A}" type="pres">
      <dgm:prSet presAssocID="{136F09DC-22FD-4584-9513-C5E7F5C889A1}" presName="Child" presStyleLbl="revTx" presStyleIdx="3" presStyleCnt="4" custScaleX="97261" custScaleY="3019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94BA98E-227A-4217-A062-7A2F170ECBBC}" type="presOf" srcId="{3262F952-6832-4638-81A3-7A2FCF4A14C4}" destId="{55794707-2455-4639-AF6B-5305FD23890D}" srcOrd="0" destOrd="0" presId="urn:microsoft.com/office/officeart/2008/layout/SquareAccentList"/>
    <dgm:cxn modelId="{72353EBA-9B28-47C6-A945-90C32E3FD23A}" type="presOf" srcId="{D2EB1683-E1E7-486C-9A82-C26A66277C51}" destId="{F023C7E8-2E9B-496E-9A2B-A90220B772F7}" srcOrd="0" destOrd="0" presId="urn:microsoft.com/office/officeart/2008/layout/SquareAccentList"/>
    <dgm:cxn modelId="{D6F52886-62E2-4A43-BA39-645D5CBD3970}" srcId="{D2EB1683-E1E7-486C-9A82-C26A66277C51}" destId="{3262F952-6832-4638-81A3-7A2FCF4A14C4}" srcOrd="0" destOrd="0" parTransId="{8876238C-CCC5-4F86-AD5A-8E77C06BC56B}" sibTransId="{D90AAF66-9899-45FB-BD94-9010320F4507}"/>
    <dgm:cxn modelId="{B13AED55-0EC5-4932-9531-150D3B64ACD8}" srcId="{9D787CE5-5954-43F3-A7E2-0CDB022AD528}" destId="{136F09DC-22FD-4584-9513-C5E7F5C889A1}" srcOrd="0" destOrd="0" parTransId="{E0B796EA-5957-4747-8CAE-82C4E177C393}" sibTransId="{3A7FA30A-4978-49A2-9D5A-0F939067B1DD}"/>
    <dgm:cxn modelId="{992887C8-DCA2-4172-AF5D-99D2018AA1D9}" type="presOf" srcId="{136F09DC-22FD-4584-9513-C5E7F5C889A1}" destId="{03EE7839-A571-4A20-B91F-58DCCF048C4A}" srcOrd="0" destOrd="0" presId="urn:microsoft.com/office/officeart/2008/layout/SquareAccentList"/>
    <dgm:cxn modelId="{7BA88992-C099-42DF-9D97-5DA53407393F}" type="presOf" srcId="{4942BE62-5CBC-43E1-8566-66CFEAE9C808}" destId="{3D5F8599-367B-4AFA-8131-B4F344826146}" srcOrd="0" destOrd="0" presId="urn:microsoft.com/office/officeart/2008/layout/SquareAccentList"/>
    <dgm:cxn modelId="{20CB1F39-6DAD-4E6D-94C9-E81DEF445BD5}" srcId="{4942BE62-5CBC-43E1-8566-66CFEAE9C808}" destId="{9D787CE5-5954-43F3-A7E2-0CDB022AD528}" srcOrd="1" destOrd="0" parTransId="{4388E78D-C0B7-465C-8861-C110A67889EB}" sibTransId="{75F22513-3709-4C4D-8CA6-C6ECDEC4D005}"/>
    <dgm:cxn modelId="{926498A3-1ED1-47EC-895A-C31E4044908C}" type="presOf" srcId="{9D787CE5-5954-43F3-A7E2-0CDB022AD528}" destId="{09B093F4-F2B4-4CE3-BFA8-6040E7797377}" srcOrd="0" destOrd="0" presId="urn:microsoft.com/office/officeart/2008/layout/SquareAccentList"/>
    <dgm:cxn modelId="{2C847B42-6780-4D52-B289-982B82DABED3}" srcId="{4942BE62-5CBC-43E1-8566-66CFEAE9C808}" destId="{D2EB1683-E1E7-486C-9A82-C26A66277C51}" srcOrd="0" destOrd="0" parTransId="{44A99E31-4806-4E46-92E0-25F0088F1628}" sibTransId="{30BE19EB-F937-4FF0-938A-A68872A3D1E9}"/>
    <dgm:cxn modelId="{6E49FEDB-0AB8-4D22-85EB-536E60A35BC8}" type="presParOf" srcId="{3D5F8599-367B-4AFA-8131-B4F344826146}" destId="{3F2ABC0D-C7CA-4B2E-A69B-8941B614759A}" srcOrd="0" destOrd="0" presId="urn:microsoft.com/office/officeart/2008/layout/SquareAccentList"/>
    <dgm:cxn modelId="{35AFC357-BD09-4E48-A5F8-B3F6F5BC4EBC}" type="presParOf" srcId="{3F2ABC0D-C7CA-4B2E-A69B-8941B614759A}" destId="{11C409DF-B51C-4964-9BB1-C87CD21DC66F}" srcOrd="0" destOrd="0" presId="urn:microsoft.com/office/officeart/2008/layout/SquareAccentList"/>
    <dgm:cxn modelId="{F98B1F3A-0A8F-4C02-8177-4120BE0C300D}" type="presParOf" srcId="{11C409DF-B51C-4964-9BB1-C87CD21DC66F}" destId="{5F3ACA10-3727-4240-83D6-1066AB844F44}" srcOrd="0" destOrd="0" presId="urn:microsoft.com/office/officeart/2008/layout/SquareAccentList"/>
    <dgm:cxn modelId="{B7EF9239-AD2A-4FA1-B9BA-A3591BD7D6FC}" type="presParOf" srcId="{11C409DF-B51C-4964-9BB1-C87CD21DC66F}" destId="{8DA7CEA1-1BFF-456F-838A-D7EEEE2448D8}" srcOrd="1" destOrd="0" presId="urn:microsoft.com/office/officeart/2008/layout/SquareAccentList"/>
    <dgm:cxn modelId="{C9E7935F-C388-4D63-8C0E-2F92E8C6DF7C}" type="presParOf" srcId="{11C409DF-B51C-4964-9BB1-C87CD21DC66F}" destId="{F023C7E8-2E9B-496E-9A2B-A90220B772F7}" srcOrd="2" destOrd="0" presId="urn:microsoft.com/office/officeart/2008/layout/SquareAccentList"/>
    <dgm:cxn modelId="{4035A36F-DA6D-4799-8DBD-7AAE08436109}" type="presParOf" srcId="{3F2ABC0D-C7CA-4B2E-A69B-8941B614759A}" destId="{79898464-F914-4519-B381-DAC42523D4DE}" srcOrd="1" destOrd="0" presId="urn:microsoft.com/office/officeart/2008/layout/SquareAccentList"/>
    <dgm:cxn modelId="{BEF729EB-DC22-4B36-8491-F9B16CF4FC4B}" type="presParOf" srcId="{79898464-F914-4519-B381-DAC42523D4DE}" destId="{C3802222-D423-4FCB-BC30-27DD8BA1EFD5}" srcOrd="0" destOrd="0" presId="urn:microsoft.com/office/officeart/2008/layout/SquareAccentList"/>
    <dgm:cxn modelId="{0995594D-ACC8-4A85-AA8D-2283C5108FB8}" type="presParOf" srcId="{C3802222-D423-4FCB-BC30-27DD8BA1EFD5}" destId="{88D7149D-88ED-4B60-A995-EEF7EEFBC3DA}" srcOrd="0" destOrd="0" presId="urn:microsoft.com/office/officeart/2008/layout/SquareAccentList"/>
    <dgm:cxn modelId="{D8DAC803-4F4F-4A25-A5B6-8DC4B53B8463}" type="presParOf" srcId="{C3802222-D423-4FCB-BC30-27DD8BA1EFD5}" destId="{55794707-2455-4639-AF6B-5305FD23890D}" srcOrd="1" destOrd="0" presId="urn:microsoft.com/office/officeart/2008/layout/SquareAccentList"/>
    <dgm:cxn modelId="{4E81938A-8545-463E-A363-85423D7673CB}" type="presParOf" srcId="{3D5F8599-367B-4AFA-8131-B4F344826146}" destId="{E5717D8A-7C49-4DAD-9C1A-C5F71E383526}" srcOrd="1" destOrd="0" presId="urn:microsoft.com/office/officeart/2008/layout/SquareAccentList"/>
    <dgm:cxn modelId="{887C66B5-A785-4200-8804-EAB5E83DDD03}" type="presParOf" srcId="{E5717D8A-7C49-4DAD-9C1A-C5F71E383526}" destId="{69575B0A-F622-4CF6-889D-62FED65B28E9}" srcOrd="0" destOrd="0" presId="urn:microsoft.com/office/officeart/2008/layout/SquareAccentList"/>
    <dgm:cxn modelId="{09379884-2DFB-47E7-8AC4-4D28AED70F79}" type="presParOf" srcId="{69575B0A-F622-4CF6-889D-62FED65B28E9}" destId="{8608E64F-C98B-4F95-A3EC-07726BCCF95B}" srcOrd="0" destOrd="0" presId="urn:microsoft.com/office/officeart/2008/layout/SquareAccentList"/>
    <dgm:cxn modelId="{2D60B592-2549-4C6C-8C62-3567F29809F2}" type="presParOf" srcId="{69575B0A-F622-4CF6-889D-62FED65B28E9}" destId="{CC599FA0-30BA-42FB-91A2-A97AA75065EC}" srcOrd="1" destOrd="0" presId="urn:microsoft.com/office/officeart/2008/layout/SquareAccentList"/>
    <dgm:cxn modelId="{3D9BAF30-1FA7-4E20-9C49-21E49B001939}" type="presParOf" srcId="{69575B0A-F622-4CF6-889D-62FED65B28E9}" destId="{09B093F4-F2B4-4CE3-BFA8-6040E7797377}" srcOrd="2" destOrd="0" presId="urn:microsoft.com/office/officeart/2008/layout/SquareAccentList"/>
    <dgm:cxn modelId="{87D9E362-3F41-442A-A23A-EFB8EB74CB9A}" type="presParOf" srcId="{E5717D8A-7C49-4DAD-9C1A-C5F71E383526}" destId="{35531D44-3546-426D-8C69-E7227D78A46C}" srcOrd="1" destOrd="0" presId="urn:microsoft.com/office/officeart/2008/layout/SquareAccentList"/>
    <dgm:cxn modelId="{8A198F64-40A8-413E-A996-7ACC096266C4}" type="presParOf" srcId="{35531D44-3546-426D-8C69-E7227D78A46C}" destId="{34743DC8-DE00-4232-8AA4-6C02226E22D2}" srcOrd="0" destOrd="0" presId="urn:microsoft.com/office/officeart/2008/layout/SquareAccentList"/>
    <dgm:cxn modelId="{B811DBB1-3A32-4851-A883-76B462BD5F66}" type="presParOf" srcId="{34743DC8-DE00-4232-8AA4-6C02226E22D2}" destId="{F937477D-DE7F-48FD-828A-CDAF1E07DBDF}" srcOrd="0" destOrd="0" presId="urn:microsoft.com/office/officeart/2008/layout/SquareAccentList"/>
    <dgm:cxn modelId="{F53A5AF1-637B-4F7E-9C77-DB561F7E7032}" type="presParOf" srcId="{34743DC8-DE00-4232-8AA4-6C02226E22D2}" destId="{03EE7839-A571-4A20-B91F-58DCCF048C4A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42BE62-5CBC-43E1-8566-66CFEAE9C80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262F952-6832-4638-81A3-7A2FCF4A14C4}">
      <dgm:prSet phldrT="[Texto]" custT="1"/>
      <dgm:spPr/>
      <dgm:t>
        <a:bodyPr/>
        <a:lstStyle/>
        <a:p>
          <a:pPr algn="l"/>
          <a:r>
            <a:rPr lang="es-CL" sz="2800" dirty="0" smtClean="0"/>
            <a:t>Tres menciones: mención educacional, organizacional y clínica</a:t>
          </a:r>
          <a:endParaRPr lang="es-CL" sz="2800" dirty="0"/>
        </a:p>
      </dgm:t>
    </dgm:pt>
    <dgm:pt modelId="{8876238C-CCC5-4F86-AD5A-8E77C06BC56B}" type="parTrans" cxnId="{D6F52886-62E2-4A43-BA39-645D5CBD3970}">
      <dgm:prSet/>
      <dgm:spPr/>
      <dgm:t>
        <a:bodyPr/>
        <a:lstStyle/>
        <a:p>
          <a:endParaRPr lang="es-CL"/>
        </a:p>
      </dgm:t>
    </dgm:pt>
    <dgm:pt modelId="{D90AAF66-9899-45FB-BD94-9010320F4507}" type="sibTrans" cxnId="{D6F52886-62E2-4A43-BA39-645D5CBD3970}">
      <dgm:prSet/>
      <dgm:spPr/>
      <dgm:t>
        <a:bodyPr/>
        <a:lstStyle/>
        <a:p>
          <a:endParaRPr lang="es-CL"/>
        </a:p>
      </dgm:t>
    </dgm:pt>
    <dgm:pt modelId="{136F09DC-22FD-4584-9513-C5E7F5C889A1}">
      <dgm:prSet phldrT="[Texto]" custT="1"/>
      <dgm:spPr/>
      <dgm:t>
        <a:bodyPr/>
        <a:lstStyle/>
        <a:p>
          <a:pPr algn="l"/>
          <a:endParaRPr lang="es-CL" sz="1800" i="0" dirty="0" smtClean="0"/>
        </a:p>
        <a:p>
          <a:pPr algn="l"/>
          <a:endParaRPr lang="es-CL" sz="1800" i="0" dirty="0" smtClean="0"/>
        </a:p>
        <a:p>
          <a:pPr algn="l"/>
          <a:endParaRPr lang="es-CL" sz="2800" i="0" dirty="0" smtClean="0"/>
        </a:p>
        <a:p>
          <a:pPr algn="l"/>
          <a:r>
            <a:rPr lang="es-CL" sz="2800" i="0" dirty="0" smtClean="0"/>
            <a:t>Incorporar una cuarta mención: Psicología comunitaria.</a:t>
          </a:r>
          <a:endParaRPr lang="es-CL" sz="1800" i="0" dirty="0" smtClean="0"/>
        </a:p>
      </dgm:t>
    </dgm:pt>
    <dgm:pt modelId="{E0B796EA-5957-4747-8CAE-82C4E177C393}" type="parTrans" cxnId="{B13AED55-0EC5-4932-9531-150D3B64ACD8}">
      <dgm:prSet/>
      <dgm:spPr/>
      <dgm:t>
        <a:bodyPr/>
        <a:lstStyle/>
        <a:p>
          <a:endParaRPr lang="es-CL"/>
        </a:p>
      </dgm:t>
    </dgm:pt>
    <dgm:pt modelId="{3A7FA30A-4978-49A2-9D5A-0F939067B1DD}" type="sibTrans" cxnId="{B13AED55-0EC5-4932-9531-150D3B64ACD8}">
      <dgm:prSet/>
      <dgm:spPr/>
      <dgm:t>
        <a:bodyPr/>
        <a:lstStyle/>
        <a:p>
          <a:endParaRPr lang="es-CL"/>
        </a:p>
      </dgm:t>
    </dgm:pt>
    <dgm:pt modelId="{D2EB1683-E1E7-486C-9A82-C26A66277C51}">
      <dgm:prSet phldrT="[Texto]"/>
      <dgm:spPr/>
      <dgm:t>
        <a:bodyPr/>
        <a:lstStyle/>
        <a:p>
          <a:r>
            <a:rPr lang="es-CL" dirty="0" smtClean="0"/>
            <a:t>QUINTO AÑO ACTUAL (PSICOLOGÍA)</a:t>
          </a:r>
          <a:endParaRPr lang="es-CL" dirty="0"/>
        </a:p>
      </dgm:t>
    </dgm:pt>
    <dgm:pt modelId="{30BE19EB-F937-4FF0-938A-A68872A3D1E9}" type="sibTrans" cxnId="{2C847B42-6780-4D52-B289-982B82DABED3}">
      <dgm:prSet/>
      <dgm:spPr/>
      <dgm:t>
        <a:bodyPr/>
        <a:lstStyle/>
        <a:p>
          <a:endParaRPr lang="es-CL"/>
        </a:p>
      </dgm:t>
    </dgm:pt>
    <dgm:pt modelId="{44A99E31-4806-4E46-92E0-25F0088F1628}" type="parTrans" cxnId="{2C847B42-6780-4D52-B289-982B82DABED3}">
      <dgm:prSet/>
      <dgm:spPr/>
      <dgm:t>
        <a:bodyPr/>
        <a:lstStyle/>
        <a:p>
          <a:endParaRPr lang="es-CL"/>
        </a:p>
      </dgm:t>
    </dgm:pt>
    <dgm:pt modelId="{9D787CE5-5954-43F3-A7E2-0CDB022AD528}">
      <dgm:prSet phldrT="[Texto]" custT="1"/>
      <dgm:spPr/>
      <dgm:t>
        <a:bodyPr/>
        <a:lstStyle/>
        <a:p>
          <a:pPr algn="ctr"/>
          <a:r>
            <a:rPr lang="es-CL" sz="2800" b="0" i="0" dirty="0" smtClean="0"/>
            <a:t>QUINTO AÑO CON AJUSTE (PSICOLOGÍA)</a:t>
          </a:r>
          <a:endParaRPr lang="es-CL" sz="2800" b="0" i="0" dirty="0"/>
        </a:p>
      </dgm:t>
    </dgm:pt>
    <dgm:pt modelId="{4388E78D-C0B7-465C-8861-C110A67889EB}" type="parTrans" cxnId="{20CB1F39-6DAD-4E6D-94C9-E81DEF445BD5}">
      <dgm:prSet/>
      <dgm:spPr/>
      <dgm:t>
        <a:bodyPr/>
        <a:lstStyle/>
        <a:p>
          <a:endParaRPr lang="es-CL"/>
        </a:p>
      </dgm:t>
    </dgm:pt>
    <dgm:pt modelId="{75F22513-3709-4C4D-8CA6-C6ECDEC4D005}" type="sibTrans" cxnId="{20CB1F39-6DAD-4E6D-94C9-E81DEF445BD5}">
      <dgm:prSet/>
      <dgm:spPr/>
      <dgm:t>
        <a:bodyPr/>
        <a:lstStyle/>
        <a:p>
          <a:endParaRPr lang="es-CL"/>
        </a:p>
      </dgm:t>
    </dgm:pt>
    <dgm:pt modelId="{3D5F8599-367B-4AFA-8131-B4F344826146}" type="pres">
      <dgm:prSet presAssocID="{4942BE62-5CBC-43E1-8566-66CFEAE9C808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CL"/>
        </a:p>
      </dgm:t>
    </dgm:pt>
    <dgm:pt modelId="{3F2ABC0D-C7CA-4B2E-A69B-8941B614759A}" type="pres">
      <dgm:prSet presAssocID="{D2EB1683-E1E7-486C-9A82-C26A66277C51}" presName="root" presStyleCnt="0">
        <dgm:presLayoutVars>
          <dgm:chMax/>
          <dgm:chPref/>
        </dgm:presLayoutVars>
      </dgm:prSet>
      <dgm:spPr/>
    </dgm:pt>
    <dgm:pt modelId="{11C409DF-B51C-4964-9BB1-C87CD21DC66F}" type="pres">
      <dgm:prSet presAssocID="{D2EB1683-E1E7-486C-9A82-C26A66277C51}" presName="rootComposite" presStyleCnt="0">
        <dgm:presLayoutVars/>
      </dgm:prSet>
      <dgm:spPr/>
    </dgm:pt>
    <dgm:pt modelId="{5F3ACA10-3727-4240-83D6-1066AB844F44}" type="pres">
      <dgm:prSet presAssocID="{D2EB1683-E1E7-486C-9A82-C26A66277C51}" presName="ParentAccent" presStyleLbl="alignNode1" presStyleIdx="0" presStyleCnt="2"/>
      <dgm:spPr/>
    </dgm:pt>
    <dgm:pt modelId="{8DA7CEA1-1BFF-456F-838A-D7EEEE2448D8}" type="pres">
      <dgm:prSet presAssocID="{D2EB1683-E1E7-486C-9A82-C26A66277C51}" presName="ParentSmallAccent" presStyleLbl="fgAcc1" presStyleIdx="0" presStyleCnt="2"/>
      <dgm:spPr/>
    </dgm:pt>
    <dgm:pt modelId="{F023C7E8-2E9B-496E-9A2B-A90220B772F7}" type="pres">
      <dgm:prSet presAssocID="{D2EB1683-E1E7-486C-9A82-C26A66277C51}" presName="Parent" presStyleLbl="revTx" presStyleIdx="0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9898464-F914-4519-B381-DAC42523D4DE}" type="pres">
      <dgm:prSet presAssocID="{D2EB1683-E1E7-486C-9A82-C26A66277C51}" presName="childShape" presStyleCnt="0">
        <dgm:presLayoutVars>
          <dgm:chMax val="0"/>
          <dgm:chPref val="0"/>
        </dgm:presLayoutVars>
      </dgm:prSet>
      <dgm:spPr/>
    </dgm:pt>
    <dgm:pt modelId="{C3802222-D423-4FCB-BC30-27DD8BA1EFD5}" type="pres">
      <dgm:prSet presAssocID="{3262F952-6832-4638-81A3-7A2FCF4A14C4}" presName="childComposite" presStyleCnt="0">
        <dgm:presLayoutVars>
          <dgm:chMax val="0"/>
          <dgm:chPref val="0"/>
        </dgm:presLayoutVars>
      </dgm:prSet>
      <dgm:spPr/>
    </dgm:pt>
    <dgm:pt modelId="{88D7149D-88ED-4B60-A995-EEF7EEFBC3DA}" type="pres">
      <dgm:prSet presAssocID="{3262F952-6832-4638-81A3-7A2FCF4A14C4}" presName="ChildAccent" presStyleLbl="solidFgAcc1" presStyleIdx="0" presStyleCnt="2" custLinFactY="-25192" custLinFactNeighborX="-22388" custLinFactNeighborY="-100000"/>
      <dgm:spPr/>
    </dgm:pt>
    <dgm:pt modelId="{55794707-2455-4639-AF6B-5305FD23890D}" type="pres">
      <dgm:prSet presAssocID="{3262F952-6832-4638-81A3-7A2FCF4A14C4}" presName="Child" presStyleLbl="revTx" presStyleIdx="1" presStyleCnt="4" custScaleY="388394" custLinFactNeighborX="-3503" custLinFactNeighborY="347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5717D8A-7C49-4DAD-9C1A-C5F71E383526}" type="pres">
      <dgm:prSet presAssocID="{9D787CE5-5954-43F3-A7E2-0CDB022AD528}" presName="root" presStyleCnt="0">
        <dgm:presLayoutVars>
          <dgm:chMax/>
          <dgm:chPref/>
        </dgm:presLayoutVars>
      </dgm:prSet>
      <dgm:spPr/>
    </dgm:pt>
    <dgm:pt modelId="{69575B0A-F622-4CF6-889D-62FED65B28E9}" type="pres">
      <dgm:prSet presAssocID="{9D787CE5-5954-43F3-A7E2-0CDB022AD528}" presName="rootComposite" presStyleCnt="0">
        <dgm:presLayoutVars/>
      </dgm:prSet>
      <dgm:spPr/>
    </dgm:pt>
    <dgm:pt modelId="{8608E64F-C98B-4F95-A3EC-07726BCCF95B}" type="pres">
      <dgm:prSet presAssocID="{9D787CE5-5954-43F3-A7E2-0CDB022AD528}" presName="ParentAccent" presStyleLbl="alignNode1" presStyleIdx="1" presStyleCnt="2"/>
      <dgm:spPr/>
    </dgm:pt>
    <dgm:pt modelId="{CC599FA0-30BA-42FB-91A2-A97AA75065EC}" type="pres">
      <dgm:prSet presAssocID="{9D787CE5-5954-43F3-A7E2-0CDB022AD528}" presName="ParentSmallAccent" presStyleLbl="fgAcc1" presStyleIdx="1" presStyleCnt="2"/>
      <dgm:spPr/>
    </dgm:pt>
    <dgm:pt modelId="{09B093F4-F2B4-4CE3-BFA8-6040E7797377}" type="pres">
      <dgm:prSet presAssocID="{9D787CE5-5954-43F3-A7E2-0CDB022AD528}" presName="Parent" presStyleLbl="revTx" presStyleIdx="2" presStyleCnt="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5531D44-3546-426D-8C69-E7227D78A46C}" type="pres">
      <dgm:prSet presAssocID="{9D787CE5-5954-43F3-A7E2-0CDB022AD528}" presName="childShape" presStyleCnt="0">
        <dgm:presLayoutVars>
          <dgm:chMax val="0"/>
          <dgm:chPref val="0"/>
        </dgm:presLayoutVars>
      </dgm:prSet>
      <dgm:spPr/>
    </dgm:pt>
    <dgm:pt modelId="{34743DC8-DE00-4232-8AA4-6C02226E22D2}" type="pres">
      <dgm:prSet presAssocID="{136F09DC-22FD-4584-9513-C5E7F5C889A1}" presName="childComposite" presStyleCnt="0">
        <dgm:presLayoutVars>
          <dgm:chMax val="0"/>
          <dgm:chPref val="0"/>
        </dgm:presLayoutVars>
      </dgm:prSet>
      <dgm:spPr/>
    </dgm:pt>
    <dgm:pt modelId="{F937477D-DE7F-48FD-828A-CDAF1E07DBDF}" type="pres">
      <dgm:prSet presAssocID="{136F09DC-22FD-4584-9513-C5E7F5C889A1}" presName="ChildAccent" presStyleLbl="solidFgAcc1" presStyleIdx="1" presStyleCnt="2" custLinFactNeighborX="49288" custLinFactNeighborY="24398"/>
      <dgm:spPr/>
    </dgm:pt>
    <dgm:pt modelId="{03EE7839-A571-4A20-B91F-58DCCF048C4A}" type="pres">
      <dgm:prSet presAssocID="{136F09DC-22FD-4584-9513-C5E7F5C889A1}" presName="Child" presStyleLbl="revTx" presStyleIdx="3" presStyleCnt="4" custScaleX="97261" custScaleY="3019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1390FE8-ADC3-403B-8651-934C91C1B67E}" type="presOf" srcId="{9D787CE5-5954-43F3-A7E2-0CDB022AD528}" destId="{09B093F4-F2B4-4CE3-BFA8-6040E7797377}" srcOrd="0" destOrd="0" presId="urn:microsoft.com/office/officeart/2008/layout/SquareAccentList"/>
    <dgm:cxn modelId="{70EE851D-C54C-4042-B685-EBAA568C3DDC}" type="presOf" srcId="{D2EB1683-E1E7-486C-9A82-C26A66277C51}" destId="{F023C7E8-2E9B-496E-9A2B-A90220B772F7}" srcOrd="0" destOrd="0" presId="urn:microsoft.com/office/officeart/2008/layout/SquareAccentList"/>
    <dgm:cxn modelId="{22381E4D-F994-4C36-B323-443600C26334}" type="presOf" srcId="{136F09DC-22FD-4584-9513-C5E7F5C889A1}" destId="{03EE7839-A571-4A20-B91F-58DCCF048C4A}" srcOrd="0" destOrd="0" presId="urn:microsoft.com/office/officeart/2008/layout/SquareAccentList"/>
    <dgm:cxn modelId="{B13AED55-0EC5-4932-9531-150D3B64ACD8}" srcId="{9D787CE5-5954-43F3-A7E2-0CDB022AD528}" destId="{136F09DC-22FD-4584-9513-C5E7F5C889A1}" srcOrd="0" destOrd="0" parTransId="{E0B796EA-5957-4747-8CAE-82C4E177C393}" sibTransId="{3A7FA30A-4978-49A2-9D5A-0F939067B1DD}"/>
    <dgm:cxn modelId="{D6F52886-62E2-4A43-BA39-645D5CBD3970}" srcId="{D2EB1683-E1E7-486C-9A82-C26A66277C51}" destId="{3262F952-6832-4638-81A3-7A2FCF4A14C4}" srcOrd="0" destOrd="0" parTransId="{8876238C-CCC5-4F86-AD5A-8E77C06BC56B}" sibTransId="{D90AAF66-9899-45FB-BD94-9010320F4507}"/>
    <dgm:cxn modelId="{C15883AA-22F3-42E7-9603-4E8D2B3A0640}" type="presOf" srcId="{3262F952-6832-4638-81A3-7A2FCF4A14C4}" destId="{55794707-2455-4639-AF6B-5305FD23890D}" srcOrd="0" destOrd="0" presId="urn:microsoft.com/office/officeart/2008/layout/SquareAccentList"/>
    <dgm:cxn modelId="{2C847B42-6780-4D52-B289-982B82DABED3}" srcId="{4942BE62-5CBC-43E1-8566-66CFEAE9C808}" destId="{D2EB1683-E1E7-486C-9A82-C26A66277C51}" srcOrd="0" destOrd="0" parTransId="{44A99E31-4806-4E46-92E0-25F0088F1628}" sibTransId="{30BE19EB-F937-4FF0-938A-A68872A3D1E9}"/>
    <dgm:cxn modelId="{20CB1F39-6DAD-4E6D-94C9-E81DEF445BD5}" srcId="{4942BE62-5CBC-43E1-8566-66CFEAE9C808}" destId="{9D787CE5-5954-43F3-A7E2-0CDB022AD528}" srcOrd="1" destOrd="0" parTransId="{4388E78D-C0B7-465C-8861-C110A67889EB}" sibTransId="{75F22513-3709-4C4D-8CA6-C6ECDEC4D005}"/>
    <dgm:cxn modelId="{038E3BAC-CF08-4CAD-B19D-C0B7A9BCD383}" type="presOf" srcId="{4942BE62-5CBC-43E1-8566-66CFEAE9C808}" destId="{3D5F8599-367B-4AFA-8131-B4F344826146}" srcOrd="0" destOrd="0" presId="urn:microsoft.com/office/officeart/2008/layout/SquareAccentList"/>
    <dgm:cxn modelId="{676774BC-2A84-4B96-900B-2DBD9FC8C820}" type="presParOf" srcId="{3D5F8599-367B-4AFA-8131-B4F344826146}" destId="{3F2ABC0D-C7CA-4B2E-A69B-8941B614759A}" srcOrd="0" destOrd="0" presId="urn:microsoft.com/office/officeart/2008/layout/SquareAccentList"/>
    <dgm:cxn modelId="{7EDAF36F-BDF3-4F62-9D82-4E461343DEA1}" type="presParOf" srcId="{3F2ABC0D-C7CA-4B2E-A69B-8941B614759A}" destId="{11C409DF-B51C-4964-9BB1-C87CD21DC66F}" srcOrd="0" destOrd="0" presId="urn:microsoft.com/office/officeart/2008/layout/SquareAccentList"/>
    <dgm:cxn modelId="{9E92F3BE-E07F-457E-8C26-F37A2ADE4A24}" type="presParOf" srcId="{11C409DF-B51C-4964-9BB1-C87CD21DC66F}" destId="{5F3ACA10-3727-4240-83D6-1066AB844F44}" srcOrd="0" destOrd="0" presId="urn:microsoft.com/office/officeart/2008/layout/SquareAccentList"/>
    <dgm:cxn modelId="{976F4C31-D806-4722-90F3-BE26E52CCC73}" type="presParOf" srcId="{11C409DF-B51C-4964-9BB1-C87CD21DC66F}" destId="{8DA7CEA1-1BFF-456F-838A-D7EEEE2448D8}" srcOrd="1" destOrd="0" presId="urn:microsoft.com/office/officeart/2008/layout/SquareAccentList"/>
    <dgm:cxn modelId="{5D685564-8D73-481B-A290-BAC037E4515F}" type="presParOf" srcId="{11C409DF-B51C-4964-9BB1-C87CD21DC66F}" destId="{F023C7E8-2E9B-496E-9A2B-A90220B772F7}" srcOrd="2" destOrd="0" presId="urn:microsoft.com/office/officeart/2008/layout/SquareAccentList"/>
    <dgm:cxn modelId="{B4B0A8A2-1618-4B6C-8152-0FDA6CE03BA3}" type="presParOf" srcId="{3F2ABC0D-C7CA-4B2E-A69B-8941B614759A}" destId="{79898464-F914-4519-B381-DAC42523D4DE}" srcOrd="1" destOrd="0" presId="urn:microsoft.com/office/officeart/2008/layout/SquareAccentList"/>
    <dgm:cxn modelId="{3BD0DC79-5524-4EBE-A9F4-9F2308F1044F}" type="presParOf" srcId="{79898464-F914-4519-B381-DAC42523D4DE}" destId="{C3802222-D423-4FCB-BC30-27DD8BA1EFD5}" srcOrd="0" destOrd="0" presId="urn:microsoft.com/office/officeart/2008/layout/SquareAccentList"/>
    <dgm:cxn modelId="{896E462F-EE50-4ABD-947C-B0C7563F4E12}" type="presParOf" srcId="{C3802222-D423-4FCB-BC30-27DD8BA1EFD5}" destId="{88D7149D-88ED-4B60-A995-EEF7EEFBC3DA}" srcOrd="0" destOrd="0" presId="urn:microsoft.com/office/officeart/2008/layout/SquareAccentList"/>
    <dgm:cxn modelId="{844B3483-5C20-4408-A1C7-486567261F6B}" type="presParOf" srcId="{C3802222-D423-4FCB-BC30-27DD8BA1EFD5}" destId="{55794707-2455-4639-AF6B-5305FD23890D}" srcOrd="1" destOrd="0" presId="urn:microsoft.com/office/officeart/2008/layout/SquareAccentList"/>
    <dgm:cxn modelId="{7EBF0509-E7D8-4BDA-842C-3246AB4ED41E}" type="presParOf" srcId="{3D5F8599-367B-4AFA-8131-B4F344826146}" destId="{E5717D8A-7C49-4DAD-9C1A-C5F71E383526}" srcOrd="1" destOrd="0" presId="urn:microsoft.com/office/officeart/2008/layout/SquareAccentList"/>
    <dgm:cxn modelId="{BA2698AA-4544-4FF7-BB31-74053FDD7CA2}" type="presParOf" srcId="{E5717D8A-7C49-4DAD-9C1A-C5F71E383526}" destId="{69575B0A-F622-4CF6-889D-62FED65B28E9}" srcOrd="0" destOrd="0" presId="urn:microsoft.com/office/officeart/2008/layout/SquareAccentList"/>
    <dgm:cxn modelId="{C1B46673-B5D6-4B4A-9926-8628AEA7BF6E}" type="presParOf" srcId="{69575B0A-F622-4CF6-889D-62FED65B28E9}" destId="{8608E64F-C98B-4F95-A3EC-07726BCCF95B}" srcOrd="0" destOrd="0" presId="urn:microsoft.com/office/officeart/2008/layout/SquareAccentList"/>
    <dgm:cxn modelId="{98B553DD-20A1-4F9E-90EE-C22BEA52C777}" type="presParOf" srcId="{69575B0A-F622-4CF6-889D-62FED65B28E9}" destId="{CC599FA0-30BA-42FB-91A2-A97AA75065EC}" srcOrd="1" destOrd="0" presId="urn:microsoft.com/office/officeart/2008/layout/SquareAccentList"/>
    <dgm:cxn modelId="{65EFB31E-E39F-4E2C-8F6C-F68EFD768F0E}" type="presParOf" srcId="{69575B0A-F622-4CF6-889D-62FED65B28E9}" destId="{09B093F4-F2B4-4CE3-BFA8-6040E7797377}" srcOrd="2" destOrd="0" presId="urn:microsoft.com/office/officeart/2008/layout/SquareAccentList"/>
    <dgm:cxn modelId="{599957BA-4472-4B47-8875-3FF28E1DA24B}" type="presParOf" srcId="{E5717D8A-7C49-4DAD-9C1A-C5F71E383526}" destId="{35531D44-3546-426D-8C69-E7227D78A46C}" srcOrd="1" destOrd="0" presId="urn:microsoft.com/office/officeart/2008/layout/SquareAccentList"/>
    <dgm:cxn modelId="{CD7F5925-290B-4239-82FD-3120DC032C74}" type="presParOf" srcId="{35531D44-3546-426D-8C69-E7227D78A46C}" destId="{34743DC8-DE00-4232-8AA4-6C02226E22D2}" srcOrd="0" destOrd="0" presId="urn:microsoft.com/office/officeart/2008/layout/SquareAccentList"/>
    <dgm:cxn modelId="{AA7DCAA0-7101-4D86-8210-3303A666DE01}" type="presParOf" srcId="{34743DC8-DE00-4232-8AA4-6C02226E22D2}" destId="{F937477D-DE7F-48FD-828A-CDAF1E07DBDF}" srcOrd="0" destOrd="0" presId="urn:microsoft.com/office/officeart/2008/layout/SquareAccentList"/>
    <dgm:cxn modelId="{E65B55B4-19B3-41A1-8445-C4BFCEF4E338}" type="presParOf" srcId="{34743DC8-DE00-4232-8AA4-6C02226E22D2}" destId="{03EE7839-A571-4A20-B91F-58DCCF048C4A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E8AA5F-BCF2-404E-82B0-BEA34D7EB8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330ED40-CC54-487B-B0A6-A9E99C8097D4}">
      <dgm:prSet/>
      <dgm:spPr/>
      <dgm:t>
        <a:bodyPr/>
        <a:lstStyle/>
        <a:p>
          <a:pPr rtl="0"/>
          <a:r>
            <a:rPr lang="es-CL" dirty="0" smtClean="0"/>
            <a:t>Apoyar la docencia resolviendo posibles dudas surgidas en  las clases; </a:t>
          </a:r>
          <a:endParaRPr lang="es-CL" dirty="0"/>
        </a:p>
      </dgm:t>
    </dgm:pt>
    <dgm:pt modelId="{71664FB0-543E-4943-BA84-FE0706BE79D4}" type="parTrans" cxnId="{A9A95995-CD93-45DA-937E-B783D871531F}">
      <dgm:prSet/>
      <dgm:spPr/>
      <dgm:t>
        <a:bodyPr/>
        <a:lstStyle/>
        <a:p>
          <a:endParaRPr lang="es-CL"/>
        </a:p>
      </dgm:t>
    </dgm:pt>
    <dgm:pt modelId="{179E7DA9-46D3-4418-B4DB-5DA254E819B1}" type="sibTrans" cxnId="{A9A95995-CD93-45DA-937E-B783D871531F}">
      <dgm:prSet/>
      <dgm:spPr/>
      <dgm:t>
        <a:bodyPr/>
        <a:lstStyle/>
        <a:p>
          <a:endParaRPr lang="es-CL"/>
        </a:p>
      </dgm:t>
    </dgm:pt>
    <dgm:pt modelId="{E176727F-8455-4C77-8D28-A5DD26AA5F6F}">
      <dgm:prSet/>
      <dgm:spPr/>
      <dgm:t>
        <a:bodyPr/>
        <a:lstStyle/>
        <a:p>
          <a:pPr rtl="0"/>
          <a:r>
            <a:rPr lang="es-CL" dirty="0" smtClean="0"/>
            <a:t>Reforzar las lecturas bibliográficas a través de talleres y apoyo directo;  </a:t>
          </a:r>
          <a:endParaRPr lang="es-CL" dirty="0"/>
        </a:p>
      </dgm:t>
    </dgm:pt>
    <dgm:pt modelId="{D9F8B595-877E-4C0C-ADE7-01CB9B20EEE1}" type="parTrans" cxnId="{EF4F9801-7B20-47CA-8E52-FA65D4FEEC84}">
      <dgm:prSet/>
      <dgm:spPr/>
      <dgm:t>
        <a:bodyPr/>
        <a:lstStyle/>
        <a:p>
          <a:endParaRPr lang="es-CL"/>
        </a:p>
      </dgm:t>
    </dgm:pt>
    <dgm:pt modelId="{5083FF4F-9B18-418C-A9EF-B05BFDFDB469}" type="sibTrans" cxnId="{EF4F9801-7B20-47CA-8E52-FA65D4FEEC84}">
      <dgm:prSet/>
      <dgm:spPr/>
      <dgm:t>
        <a:bodyPr/>
        <a:lstStyle/>
        <a:p>
          <a:endParaRPr lang="es-CL"/>
        </a:p>
      </dgm:t>
    </dgm:pt>
    <dgm:pt modelId="{EF12C39F-F8F3-4391-8809-05A954AC6BE2}">
      <dgm:prSet/>
      <dgm:spPr/>
      <dgm:t>
        <a:bodyPr/>
        <a:lstStyle/>
        <a:p>
          <a:pPr rtl="0"/>
          <a:r>
            <a:rPr lang="es-CL" dirty="0" smtClean="0"/>
            <a:t>Aplicar metodologías flexibles para acompañar el proceso de aprendizaje que realizan las y los estudiantes. </a:t>
          </a:r>
          <a:endParaRPr lang="es-CL" dirty="0"/>
        </a:p>
      </dgm:t>
    </dgm:pt>
    <dgm:pt modelId="{CE7E64C6-547A-4450-A9DF-FDA90C878C90}" type="parTrans" cxnId="{E05B2902-1791-442C-A17C-9B5369EDA54B}">
      <dgm:prSet/>
      <dgm:spPr/>
      <dgm:t>
        <a:bodyPr/>
        <a:lstStyle/>
        <a:p>
          <a:endParaRPr lang="es-CL"/>
        </a:p>
      </dgm:t>
    </dgm:pt>
    <dgm:pt modelId="{3B7DC3D7-A9D7-48C4-9D47-151FE2246899}" type="sibTrans" cxnId="{E05B2902-1791-442C-A17C-9B5369EDA54B}">
      <dgm:prSet/>
      <dgm:spPr/>
      <dgm:t>
        <a:bodyPr/>
        <a:lstStyle/>
        <a:p>
          <a:endParaRPr lang="es-CL"/>
        </a:p>
      </dgm:t>
    </dgm:pt>
    <dgm:pt modelId="{3E08009E-45C1-478F-B4F5-BCD6C5C5F982}">
      <dgm:prSet/>
      <dgm:spPr/>
      <dgm:t>
        <a:bodyPr/>
        <a:lstStyle/>
        <a:p>
          <a:pPr rtl="0"/>
          <a:r>
            <a:rPr lang="es-CL" dirty="0" smtClean="0"/>
            <a:t>Los ayudantes no deben entregar “materias” complementarias a la actividad que hace el docente; no sustituyen la clase programada del docente; </a:t>
          </a:r>
          <a:endParaRPr lang="es-CL" dirty="0"/>
        </a:p>
      </dgm:t>
    </dgm:pt>
    <dgm:pt modelId="{1433E6B8-B614-4E28-87BE-1D46470E8BE0}" type="parTrans" cxnId="{CFBAE7AD-2BCA-493B-AF4D-83C2B661A512}">
      <dgm:prSet/>
      <dgm:spPr/>
      <dgm:t>
        <a:bodyPr/>
        <a:lstStyle/>
        <a:p>
          <a:endParaRPr lang="es-CL"/>
        </a:p>
      </dgm:t>
    </dgm:pt>
    <dgm:pt modelId="{D9BC8FD1-E3A6-4BF4-A9CC-8717299B15D7}" type="sibTrans" cxnId="{CFBAE7AD-2BCA-493B-AF4D-83C2B661A512}">
      <dgm:prSet/>
      <dgm:spPr/>
      <dgm:t>
        <a:bodyPr/>
        <a:lstStyle/>
        <a:p>
          <a:endParaRPr lang="es-CL"/>
        </a:p>
      </dgm:t>
    </dgm:pt>
    <dgm:pt modelId="{00B37469-09EE-4260-9DF0-C1FEFA9256ED}">
      <dgm:prSet/>
      <dgm:spPr/>
      <dgm:t>
        <a:bodyPr/>
        <a:lstStyle/>
        <a:p>
          <a:pPr rtl="0"/>
          <a:r>
            <a:rPr lang="es-CL" dirty="0" smtClean="0"/>
            <a:t>Su actividad no puede ser ponderada con más del 15% de la nota total del curso.</a:t>
          </a:r>
          <a:endParaRPr lang="es-CL" dirty="0"/>
        </a:p>
      </dgm:t>
    </dgm:pt>
    <dgm:pt modelId="{B18818F8-F9E5-4CE6-8EB6-4862155AC54D}" type="parTrans" cxnId="{6D71489C-8BB2-42E9-998B-EB162313A94E}">
      <dgm:prSet/>
      <dgm:spPr/>
      <dgm:t>
        <a:bodyPr/>
        <a:lstStyle/>
        <a:p>
          <a:endParaRPr lang="es-CL"/>
        </a:p>
      </dgm:t>
    </dgm:pt>
    <dgm:pt modelId="{CBE0D408-E4B1-4E71-8DFF-8515E7513C11}" type="sibTrans" cxnId="{6D71489C-8BB2-42E9-998B-EB162313A94E}">
      <dgm:prSet/>
      <dgm:spPr/>
      <dgm:t>
        <a:bodyPr/>
        <a:lstStyle/>
        <a:p>
          <a:endParaRPr lang="es-CL"/>
        </a:p>
      </dgm:t>
    </dgm:pt>
    <dgm:pt modelId="{A33E36DD-A700-41C8-A1BF-4B7E6F577A8D}">
      <dgm:prSet/>
      <dgm:spPr/>
      <dgm:t>
        <a:bodyPr/>
        <a:lstStyle/>
        <a:p>
          <a:pPr rtl="0"/>
          <a:r>
            <a:rPr lang="es-CL" dirty="0" smtClean="0"/>
            <a:t>Apoyo pedagógico a los ayudantes de acuerdo a sus funciones y requerimientos.</a:t>
          </a:r>
          <a:endParaRPr lang="es-CL" dirty="0"/>
        </a:p>
      </dgm:t>
    </dgm:pt>
    <dgm:pt modelId="{9CC5B318-1ED0-49C9-A61D-2E2B0128839B}" type="parTrans" cxnId="{4F30D037-C173-4654-8E1C-985B5D61E546}">
      <dgm:prSet/>
      <dgm:spPr/>
      <dgm:t>
        <a:bodyPr/>
        <a:lstStyle/>
        <a:p>
          <a:endParaRPr lang="es-CL"/>
        </a:p>
      </dgm:t>
    </dgm:pt>
    <dgm:pt modelId="{2A40B156-8BBD-42B4-94D5-50F518B29EF5}" type="sibTrans" cxnId="{4F30D037-C173-4654-8E1C-985B5D61E546}">
      <dgm:prSet/>
      <dgm:spPr/>
      <dgm:t>
        <a:bodyPr/>
        <a:lstStyle/>
        <a:p>
          <a:endParaRPr lang="es-CL"/>
        </a:p>
      </dgm:t>
    </dgm:pt>
    <dgm:pt modelId="{9D608576-B26C-4504-874B-23E8909E30A6}" type="pres">
      <dgm:prSet presAssocID="{7CE8AA5F-BCF2-404E-82B0-BEA34D7EB8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4C7E167-DC81-41EC-BE08-010FD55B4BE0}" type="pres">
      <dgm:prSet presAssocID="{B330ED40-CC54-487B-B0A6-A9E99C8097D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E290342-3424-4D28-B8D0-2D95FCF1CBA8}" type="pres">
      <dgm:prSet presAssocID="{179E7DA9-46D3-4418-B4DB-5DA254E819B1}" presName="spacer" presStyleCnt="0"/>
      <dgm:spPr/>
    </dgm:pt>
    <dgm:pt modelId="{14F1A8AB-643C-40F2-AAFC-5953395BE826}" type="pres">
      <dgm:prSet presAssocID="{E176727F-8455-4C77-8D28-A5DD26AA5F6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C94712A-4B00-4150-ADE6-F04A8062B74D}" type="pres">
      <dgm:prSet presAssocID="{5083FF4F-9B18-418C-A9EF-B05BFDFDB469}" presName="spacer" presStyleCnt="0"/>
      <dgm:spPr/>
    </dgm:pt>
    <dgm:pt modelId="{B0A54B4F-B092-4E36-9E2D-86DCD49FA307}" type="pres">
      <dgm:prSet presAssocID="{EF12C39F-F8F3-4391-8809-05A954AC6BE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FDEB130-3CCB-4DC7-93F1-A0C0482526D9}" type="pres">
      <dgm:prSet presAssocID="{3B7DC3D7-A9D7-48C4-9D47-151FE2246899}" presName="spacer" presStyleCnt="0"/>
      <dgm:spPr/>
    </dgm:pt>
    <dgm:pt modelId="{91187A51-CBD3-448A-9CAE-3E6669A605B6}" type="pres">
      <dgm:prSet presAssocID="{3E08009E-45C1-478F-B4F5-BCD6C5C5F98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D73BB5D-9037-42F0-B304-0AA3A44E0226}" type="pres">
      <dgm:prSet presAssocID="{D9BC8FD1-E3A6-4BF4-A9CC-8717299B15D7}" presName="spacer" presStyleCnt="0"/>
      <dgm:spPr/>
    </dgm:pt>
    <dgm:pt modelId="{01AFC7DC-1411-49CB-9F71-2B52E080DDA2}" type="pres">
      <dgm:prSet presAssocID="{00B37469-09EE-4260-9DF0-C1FEFA9256E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8B138C2-FB9C-4072-92F8-07AC34A36B35}" type="pres">
      <dgm:prSet presAssocID="{CBE0D408-E4B1-4E71-8DFF-8515E7513C11}" presName="spacer" presStyleCnt="0"/>
      <dgm:spPr/>
    </dgm:pt>
    <dgm:pt modelId="{58D5652B-DCAB-45FF-99DF-26AA24DA7A2E}" type="pres">
      <dgm:prSet presAssocID="{A33E36DD-A700-41C8-A1BF-4B7E6F577A8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FBAE7AD-2BCA-493B-AF4D-83C2B661A512}" srcId="{7CE8AA5F-BCF2-404E-82B0-BEA34D7EB8EB}" destId="{3E08009E-45C1-478F-B4F5-BCD6C5C5F982}" srcOrd="3" destOrd="0" parTransId="{1433E6B8-B614-4E28-87BE-1D46470E8BE0}" sibTransId="{D9BC8FD1-E3A6-4BF4-A9CC-8717299B15D7}"/>
    <dgm:cxn modelId="{B909A5E5-9B77-4D42-BE3A-065B0759E2D8}" type="presOf" srcId="{00B37469-09EE-4260-9DF0-C1FEFA9256ED}" destId="{01AFC7DC-1411-49CB-9F71-2B52E080DDA2}" srcOrd="0" destOrd="0" presId="urn:microsoft.com/office/officeart/2005/8/layout/vList2"/>
    <dgm:cxn modelId="{4D046179-338A-49BC-91AE-EDFD6820FF1E}" type="presOf" srcId="{EF12C39F-F8F3-4391-8809-05A954AC6BE2}" destId="{B0A54B4F-B092-4E36-9E2D-86DCD49FA307}" srcOrd="0" destOrd="0" presId="urn:microsoft.com/office/officeart/2005/8/layout/vList2"/>
    <dgm:cxn modelId="{AB4E9729-C456-44FD-AE78-23FFA144F0E3}" type="presOf" srcId="{7CE8AA5F-BCF2-404E-82B0-BEA34D7EB8EB}" destId="{9D608576-B26C-4504-874B-23E8909E30A6}" srcOrd="0" destOrd="0" presId="urn:microsoft.com/office/officeart/2005/8/layout/vList2"/>
    <dgm:cxn modelId="{4F30D037-C173-4654-8E1C-985B5D61E546}" srcId="{7CE8AA5F-BCF2-404E-82B0-BEA34D7EB8EB}" destId="{A33E36DD-A700-41C8-A1BF-4B7E6F577A8D}" srcOrd="5" destOrd="0" parTransId="{9CC5B318-1ED0-49C9-A61D-2E2B0128839B}" sibTransId="{2A40B156-8BBD-42B4-94D5-50F518B29EF5}"/>
    <dgm:cxn modelId="{39C38C95-3B55-47DF-90E6-64AE774F7203}" type="presOf" srcId="{A33E36DD-A700-41C8-A1BF-4B7E6F577A8D}" destId="{58D5652B-DCAB-45FF-99DF-26AA24DA7A2E}" srcOrd="0" destOrd="0" presId="urn:microsoft.com/office/officeart/2005/8/layout/vList2"/>
    <dgm:cxn modelId="{6D71489C-8BB2-42E9-998B-EB162313A94E}" srcId="{7CE8AA5F-BCF2-404E-82B0-BEA34D7EB8EB}" destId="{00B37469-09EE-4260-9DF0-C1FEFA9256ED}" srcOrd="4" destOrd="0" parTransId="{B18818F8-F9E5-4CE6-8EB6-4862155AC54D}" sibTransId="{CBE0D408-E4B1-4E71-8DFF-8515E7513C11}"/>
    <dgm:cxn modelId="{385C596D-F978-4A62-B800-CC4261E2B678}" type="presOf" srcId="{E176727F-8455-4C77-8D28-A5DD26AA5F6F}" destId="{14F1A8AB-643C-40F2-AAFC-5953395BE826}" srcOrd="0" destOrd="0" presId="urn:microsoft.com/office/officeart/2005/8/layout/vList2"/>
    <dgm:cxn modelId="{A9A95995-CD93-45DA-937E-B783D871531F}" srcId="{7CE8AA5F-BCF2-404E-82B0-BEA34D7EB8EB}" destId="{B330ED40-CC54-487B-B0A6-A9E99C8097D4}" srcOrd="0" destOrd="0" parTransId="{71664FB0-543E-4943-BA84-FE0706BE79D4}" sibTransId="{179E7DA9-46D3-4418-B4DB-5DA254E819B1}"/>
    <dgm:cxn modelId="{A9D3CC54-6C57-4923-8075-FE33158DA2E9}" type="presOf" srcId="{B330ED40-CC54-487B-B0A6-A9E99C8097D4}" destId="{74C7E167-DC81-41EC-BE08-010FD55B4BE0}" srcOrd="0" destOrd="0" presId="urn:microsoft.com/office/officeart/2005/8/layout/vList2"/>
    <dgm:cxn modelId="{3C3D828F-8B7D-4714-827F-085A73AFBBBF}" type="presOf" srcId="{3E08009E-45C1-478F-B4F5-BCD6C5C5F982}" destId="{91187A51-CBD3-448A-9CAE-3E6669A605B6}" srcOrd="0" destOrd="0" presId="urn:microsoft.com/office/officeart/2005/8/layout/vList2"/>
    <dgm:cxn modelId="{EF4F9801-7B20-47CA-8E52-FA65D4FEEC84}" srcId="{7CE8AA5F-BCF2-404E-82B0-BEA34D7EB8EB}" destId="{E176727F-8455-4C77-8D28-A5DD26AA5F6F}" srcOrd="1" destOrd="0" parTransId="{D9F8B595-877E-4C0C-ADE7-01CB9B20EEE1}" sibTransId="{5083FF4F-9B18-418C-A9EF-B05BFDFDB469}"/>
    <dgm:cxn modelId="{E05B2902-1791-442C-A17C-9B5369EDA54B}" srcId="{7CE8AA5F-BCF2-404E-82B0-BEA34D7EB8EB}" destId="{EF12C39F-F8F3-4391-8809-05A954AC6BE2}" srcOrd="2" destOrd="0" parTransId="{CE7E64C6-547A-4450-A9DF-FDA90C878C90}" sibTransId="{3B7DC3D7-A9D7-48C4-9D47-151FE2246899}"/>
    <dgm:cxn modelId="{C95664F4-C876-431F-AAED-6A2D77EF51B0}" type="presParOf" srcId="{9D608576-B26C-4504-874B-23E8909E30A6}" destId="{74C7E167-DC81-41EC-BE08-010FD55B4BE0}" srcOrd="0" destOrd="0" presId="urn:microsoft.com/office/officeart/2005/8/layout/vList2"/>
    <dgm:cxn modelId="{E608E6AC-10F0-482C-9B03-7D9367E732BC}" type="presParOf" srcId="{9D608576-B26C-4504-874B-23E8909E30A6}" destId="{2E290342-3424-4D28-B8D0-2D95FCF1CBA8}" srcOrd="1" destOrd="0" presId="urn:microsoft.com/office/officeart/2005/8/layout/vList2"/>
    <dgm:cxn modelId="{635837EB-063C-4D5C-A65E-9990A57DB339}" type="presParOf" srcId="{9D608576-B26C-4504-874B-23E8909E30A6}" destId="{14F1A8AB-643C-40F2-AAFC-5953395BE826}" srcOrd="2" destOrd="0" presId="urn:microsoft.com/office/officeart/2005/8/layout/vList2"/>
    <dgm:cxn modelId="{3489CEAE-4748-4C97-8193-5B1D5E6178BE}" type="presParOf" srcId="{9D608576-B26C-4504-874B-23E8909E30A6}" destId="{0C94712A-4B00-4150-ADE6-F04A8062B74D}" srcOrd="3" destOrd="0" presId="urn:microsoft.com/office/officeart/2005/8/layout/vList2"/>
    <dgm:cxn modelId="{6E37E781-1F2A-45F5-903E-A1AE6C69F38D}" type="presParOf" srcId="{9D608576-B26C-4504-874B-23E8909E30A6}" destId="{B0A54B4F-B092-4E36-9E2D-86DCD49FA307}" srcOrd="4" destOrd="0" presId="urn:microsoft.com/office/officeart/2005/8/layout/vList2"/>
    <dgm:cxn modelId="{5E1F1709-C223-4A4F-AE21-8E76DAF39725}" type="presParOf" srcId="{9D608576-B26C-4504-874B-23E8909E30A6}" destId="{4FDEB130-3CCB-4DC7-93F1-A0C0482526D9}" srcOrd="5" destOrd="0" presId="urn:microsoft.com/office/officeart/2005/8/layout/vList2"/>
    <dgm:cxn modelId="{82D5061F-1FA3-4809-BD9E-5025A277B3FD}" type="presParOf" srcId="{9D608576-B26C-4504-874B-23E8909E30A6}" destId="{91187A51-CBD3-448A-9CAE-3E6669A605B6}" srcOrd="6" destOrd="0" presId="urn:microsoft.com/office/officeart/2005/8/layout/vList2"/>
    <dgm:cxn modelId="{65EDDA2D-6BF4-4AE9-B2CF-607A81156E47}" type="presParOf" srcId="{9D608576-B26C-4504-874B-23E8909E30A6}" destId="{AD73BB5D-9037-42F0-B304-0AA3A44E0226}" srcOrd="7" destOrd="0" presId="urn:microsoft.com/office/officeart/2005/8/layout/vList2"/>
    <dgm:cxn modelId="{18017E67-550F-48EE-A9A7-132A3350102E}" type="presParOf" srcId="{9D608576-B26C-4504-874B-23E8909E30A6}" destId="{01AFC7DC-1411-49CB-9F71-2B52E080DDA2}" srcOrd="8" destOrd="0" presId="urn:microsoft.com/office/officeart/2005/8/layout/vList2"/>
    <dgm:cxn modelId="{96D3EECB-CBAD-439E-957D-D3CBADC5CD07}" type="presParOf" srcId="{9D608576-B26C-4504-874B-23E8909E30A6}" destId="{68B138C2-FB9C-4072-92F8-07AC34A36B35}" srcOrd="9" destOrd="0" presId="urn:microsoft.com/office/officeart/2005/8/layout/vList2"/>
    <dgm:cxn modelId="{C988D4E4-BF1D-422D-A1AB-FBD9D2363C52}" type="presParOf" srcId="{9D608576-B26C-4504-874B-23E8909E30A6}" destId="{58D5652B-DCAB-45FF-99DF-26AA24DA7A2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DDE6FF-43DD-4588-9871-5E845A56D1F9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L"/>
        </a:p>
      </dgm:t>
    </dgm:pt>
    <dgm:pt modelId="{404AD83A-2FEF-4826-83D1-A0CA90E4FC75}">
      <dgm:prSet phldrT="[Texto]"/>
      <dgm:spPr/>
      <dgm:t>
        <a:bodyPr/>
        <a:lstStyle/>
        <a:p>
          <a:r>
            <a:rPr lang="es-CL" dirty="0" smtClean="0"/>
            <a:t>SOCIOLOGÍA</a:t>
          </a:r>
          <a:endParaRPr lang="es-CL" dirty="0"/>
        </a:p>
      </dgm:t>
    </dgm:pt>
    <dgm:pt modelId="{5199C61B-42AF-4FC7-973F-25C617980DF7}" type="parTrans" cxnId="{83956D04-75BD-4783-AF31-1F4676002EEE}">
      <dgm:prSet/>
      <dgm:spPr/>
      <dgm:t>
        <a:bodyPr/>
        <a:lstStyle/>
        <a:p>
          <a:endParaRPr lang="es-CL"/>
        </a:p>
      </dgm:t>
    </dgm:pt>
    <dgm:pt modelId="{A025F99B-9135-4F8B-B82B-DAA95CBA40B4}" type="sibTrans" cxnId="{83956D04-75BD-4783-AF31-1F4676002EEE}">
      <dgm:prSet/>
      <dgm:spPr/>
      <dgm:t>
        <a:bodyPr/>
        <a:lstStyle/>
        <a:p>
          <a:endParaRPr lang="es-CL"/>
        </a:p>
      </dgm:t>
    </dgm:pt>
    <dgm:pt modelId="{4A53F055-2211-4BFA-AF4F-5B836C41B89B}">
      <dgm:prSet phldrT="[Texto]"/>
      <dgm:spPr/>
      <dgm:t>
        <a:bodyPr/>
        <a:lstStyle/>
        <a:p>
          <a:r>
            <a:rPr lang="es-CL" dirty="0" smtClean="0"/>
            <a:t>Distribución de documento base. Constitución comité curricular  (realizado 6/08)</a:t>
          </a:r>
          <a:endParaRPr lang="es-CL" dirty="0"/>
        </a:p>
      </dgm:t>
    </dgm:pt>
    <dgm:pt modelId="{7D32E076-6435-4061-904B-BFA9BE2E739C}" type="parTrans" cxnId="{4276E115-809F-4561-8597-6EDF14F84B25}">
      <dgm:prSet/>
      <dgm:spPr/>
      <dgm:t>
        <a:bodyPr/>
        <a:lstStyle/>
        <a:p>
          <a:endParaRPr lang="es-CL"/>
        </a:p>
      </dgm:t>
    </dgm:pt>
    <dgm:pt modelId="{5850F3D5-9F53-41A5-B318-B2FA7B72E1FE}" type="sibTrans" cxnId="{4276E115-809F-4561-8597-6EDF14F84B25}">
      <dgm:prSet/>
      <dgm:spPr/>
      <dgm:t>
        <a:bodyPr/>
        <a:lstStyle/>
        <a:p>
          <a:endParaRPr lang="es-CL"/>
        </a:p>
      </dgm:t>
    </dgm:pt>
    <dgm:pt modelId="{4DC33FCA-D30A-4FED-85C8-315D743ED918}">
      <dgm:prSet phldrT="[Texto]"/>
      <dgm:spPr/>
      <dgm:t>
        <a:bodyPr/>
        <a:lstStyle/>
        <a:p>
          <a:r>
            <a:rPr lang="es-CL" dirty="0" smtClean="0"/>
            <a:t>Levantamiento de documentación disponible en la carrera, con el propósito de revisar dominios y perfil</a:t>
          </a:r>
          <a:endParaRPr lang="es-CL" dirty="0"/>
        </a:p>
      </dgm:t>
    </dgm:pt>
    <dgm:pt modelId="{994D5AF6-0062-4B6E-A610-D645DC14F25D}" type="parTrans" cxnId="{956ABF23-F3B1-47AF-891A-08F686F94381}">
      <dgm:prSet/>
      <dgm:spPr/>
      <dgm:t>
        <a:bodyPr/>
        <a:lstStyle/>
        <a:p>
          <a:endParaRPr lang="es-CL"/>
        </a:p>
      </dgm:t>
    </dgm:pt>
    <dgm:pt modelId="{F268B729-FE30-45E9-B260-DEBBD4D39BAF}" type="sibTrans" cxnId="{956ABF23-F3B1-47AF-891A-08F686F94381}">
      <dgm:prSet/>
      <dgm:spPr/>
      <dgm:t>
        <a:bodyPr/>
        <a:lstStyle/>
        <a:p>
          <a:endParaRPr lang="es-CL"/>
        </a:p>
      </dgm:t>
    </dgm:pt>
    <dgm:pt modelId="{DDEBC826-2D41-472F-83C0-75FD69B6C5BB}">
      <dgm:prSet phldrT="[Texto]"/>
      <dgm:spPr/>
      <dgm:t>
        <a:bodyPr/>
        <a:lstStyle/>
        <a:p>
          <a:r>
            <a:rPr lang="es-CL" dirty="0" smtClean="0"/>
            <a:t>TRABAJO SOCIAL</a:t>
          </a:r>
          <a:endParaRPr lang="es-CL" dirty="0"/>
        </a:p>
      </dgm:t>
    </dgm:pt>
    <dgm:pt modelId="{DBC64172-5449-44A7-B474-9FAE25B6D969}" type="parTrans" cxnId="{E40EA786-6687-410A-9F76-216627919E3C}">
      <dgm:prSet/>
      <dgm:spPr/>
      <dgm:t>
        <a:bodyPr/>
        <a:lstStyle/>
        <a:p>
          <a:endParaRPr lang="es-CL"/>
        </a:p>
      </dgm:t>
    </dgm:pt>
    <dgm:pt modelId="{E510E2D7-EF2D-4CD2-8468-775EE80183DD}" type="sibTrans" cxnId="{E40EA786-6687-410A-9F76-216627919E3C}">
      <dgm:prSet/>
      <dgm:spPr/>
      <dgm:t>
        <a:bodyPr/>
        <a:lstStyle/>
        <a:p>
          <a:endParaRPr lang="es-CL"/>
        </a:p>
      </dgm:t>
    </dgm:pt>
    <dgm:pt modelId="{B5C9AF2C-75E1-45A5-811A-B75FA8E23EF5}">
      <dgm:prSet phldrT="[Texto]"/>
      <dgm:spPr/>
      <dgm:t>
        <a:bodyPr/>
        <a:lstStyle/>
        <a:p>
          <a:r>
            <a:rPr lang="es-CL" dirty="0" smtClean="0"/>
            <a:t>Distribución de Documento base. Reuniones de revisión de  documento base y documentación disponible en la carrera (en proceso).</a:t>
          </a:r>
          <a:endParaRPr lang="es-CL" dirty="0"/>
        </a:p>
      </dgm:t>
    </dgm:pt>
    <dgm:pt modelId="{032612A1-2A8F-48D9-8974-5D1E6458A391}" type="parTrans" cxnId="{806A17FC-8321-4218-B66A-DCFD862822C3}">
      <dgm:prSet/>
      <dgm:spPr/>
      <dgm:t>
        <a:bodyPr/>
        <a:lstStyle/>
        <a:p>
          <a:endParaRPr lang="es-CL"/>
        </a:p>
      </dgm:t>
    </dgm:pt>
    <dgm:pt modelId="{A2BAF43B-94CE-4F90-A220-25BBC18CC113}" type="sibTrans" cxnId="{806A17FC-8321-4218-B66A-DCFD862822C3}">
      <dgm:prSet/>
      <dgm:spPr/>
      <dgm:t>
        <a:bodyPr/>
        <a:lstStyle/>
        <a:p>
          <a:endParaRPr lang="es-CL"/>
        </a:p>
      </dgm:t>
    </dgm:pt>
    <dgm:pt modelId="{CE392ED0-412D-4303-A9BC-6D2857ED5300}">
      <dgm:prSet phldrT="[Texto]"/>
      <dgm:spPr/>
      <dgm:t>
        <a:bodyPr/>
        <a:lstStyle/>
        <a:p>
          <a:r>
            <a:rPr lang="es-CL" dirty="0" smtClean="0"/>
            <a:t>Pendiente constitución comité curricular (con estudiantes y egresados)</a:t>
          </a:r>
          <a:endParaRPr lang="es-CL" dirty="0"/>
        </a:p>
      </dgm:t>
    </dgm:pt>
    <dgm:pt modelId="{A416629B-E1CB-429A-B584-E2026777AD0C}" type="parTrans" cxnId="{2F901047-8DFC-43B9-8839-F30ACE0941EF}">
      <dgm:prSet/>
      <dgm:spPr/>
      <dgm:t>
        <a:bodyPr/>
        <a:lstStyle/>
        <a:p>
          <a:endParaRPr lang="es-CL"/>
        </a:p>
      </dgm:t>
    </dgm:pt>
    <dgm:pt modelId="{FA160A37-A54D-45FC-91C3-9F4936395969}" type="sibTrans" cxnId="{2F901047-8DFC-43B9-8839-F30ACE0941EF}">
      <dgm:prSet/>
      <dgm:spPr/>
      <dgm:t>
        <a:bodyPr/>
        <a:lstStyle/>
        <a:p>
          <a:endParaRPr lang="es-CL"/>
        </a:p>
      </dgm:t>
    </dgm:pt>
    <dgm:pt modelId="{DD8E434F-D8A6-4F03-85D4-E350EBDB507B}">
      <dgm:prSet phldrT="[Texto]"/>
      <dgm:spPr/>
      <dgm:t>
        <a:bodyPr/>
        <a:lstStyle/>
        <a:p>
          <a:r>
            <a:rPr lang="es-CL" dirty="0" smtClean="0"/>
            <a:t>PSICOLOGÍA</a:t>
          </a:r>
          <a:endParaRPr lang="es-CL" dirty="0"/>
        </a:p>
      </dgm:t>
    </dgm:pt>
    <dgm:pt modelId="{E210DB6C-86EA-4AD1-81A9-36AABC3BDE8C}" type="parTrans" cxnId="{A6332E87-015D-4BC0-8E02-BA24A7D86108}">
      <dgm:prSet/>
      <dgm:spPr/>
      <dgm:t>
        <a:bodyPr/>
        <a:lstStyle/>
        <a:p>
          <a:endParaRPr lang="es-CL"/>
        </a:p>
      </dgm:t>
    </dgm:pt>
    <dgm:pt modelId="{023CAE71-3E87-4944-B826-98855C709B52}" type="sibTrans" cxnId="{A6332E87-015D-4BC0-8E02-BA24A7D86108}">
      <dgm:prSet/>
      <dgm:spPr/>
      <dgm:t>
        <a:bodyPr/>
        <a:lstStyle/>
        <a:p>
          <a:endParaRPr lang="es-CL"/>
        </a:p>
      </dgm:t>
    </dgm:pt>
    <dgm:pt modelId="{E68F6C44-6302-4538-BED8-DD7B9085A8DE}">
      <dgm:prSet phldrT="[Texto]"/>
      <dgm:spPr/>
      <dgm:t>
        <a:bodyPr/>
        <a:lstStyle/>
        <a:p>
          <a:r>
            <a:rPr lang="es-CL" dirty="0" smtClean="0"/>
            <a:t>Distribución de Documento base. Constitución Comité curricular  (realizado 8/08) Falta incorporar estudiantes y egresados.</a:t>
          </a:r>
          <a:endParaRPr lang="es-CL" dirty="0"/>
        </a:p>
      </dgm:t>
    </dgm:pt>
    <dgm:pt modelId="{B81812F4-8337-4C78-A820-F1EFFA8157B8}" type="parTrans" cxnId="{9FF76FD9-2A28-4922-B207-907F6A69399B}">
      <dgm:prSet/>
      <dgm:spPr/>
      <dgm:t>
        <a:bodyPr/>
        <a:lstStyle/>
        <a:p>
          <a:endParaRPr lang="es-CL"/>
        </a:p>
      </dgm:t>
    </dgm:pt>
    <dgm:pt modelId="{90C6C4B1-58A9-4605-A33F-96D561717AEE}" type="sibTrans" cxnId="{9FF76FD9-2A28-4922-B207-907F6A69399B}">
      <dgm:prSet/>
      <dgm:spPr/>
      <dgm:t>
        <a:bodyPr/>
        <a:lstStyle/>
        <a:p>
          <a:endParaRPr lang="es-CL"/>
        </a:p>
      </dgm:t>
    </dgm:pt>
    <dgm:pt modelId="{3BAF9CDC-BAC0-49B9-B7C6-DEF96A3439CE}">
      <dgm:prSet phldrT="[Texto]"/>
      <dgm:spPr/>
      <dgm:t>
        <a:bodyPr/>
        <a:lstStyle/>
        <a:p>
          <a:r>
            <a:rPr lang="es-CL" dirty="0" smtClean="0"/>
            <a:t>Levantamiento de documentación disponible en la carrera con el propósito de revisar dominios y perfil</a:t>
          </a:r>
          <a:endParaRPr lang="es-CL" dirty="0"/>
        </a:p>
      </dgm:t>
    </dgm:pt>
    <dgm:pt modelId="{E405547A-7B66-4D61-BDEC-7652F67B7317}" type="parTrans" cxnId="{B956468E-8E9F-4D13-8761-5137DE1065DD}">
      <dgm:prSet/>
      <dgm:spPr/>
      <dgm:t>
        <a:bodyPr/>
        <a:lstStyle/>
        <a:p>
          <a:endParaRPr lang="es-CL"/>
        </a:p>
      </dgm:t>
    </dgm:pt>
    <dgm:pt modelId="{BFC0E913-46DA-4F44-AA50-D55896AB1E27}" type="sibTrans" cxnId="{B956468E-8E9F-4D13-8761-5137DE1065DD}">
      <dgm:prSet/>
      <dgm:spPr/>
      <dgm:t>
        <a:bodyPr/>
        <a:lstStyle/>
        <a:p>
          <a:endParaRPr lang="es-CL"/>
        </a:p>
      </dgm:t>
    </dgm:pt>
    <dgm:pt modelId="{0F480CED-DBDA-40AF-B0F5-918F184D1DCF}" type="pres">
      <dgm:prSet presAssocID="{A0DDE6FF-43DD-4588-9871-5E845A56D1F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F168FFF8-D5A9-4C40-9B7B-BF7C44817249}" type="pres">
      <dgm:prSet presAssocID="{404AD83A-2FEF-4826-83D1-A0CA90E4FC75}" presName="root" presStyleCnt="0"/>
      <dgm:spPr/>
    </dgm:pt>
    <dgm:pt modelId="{4C66983E-0817-4ED4-85D0-576DBF0E9C88}" type="pres">
      <dgm:prSet presAssocID="{404AD83A-2FEF-4826-83D1-A0CA90E4FC75}" presName="rootComposite" presStyleCnt="0"/>
      <dgm:spPr/>
    </dgm:pt>
    <dgm:pt modelId="{A6BD315B-90A4-46F3-8D2D-74EFF4E95D33}" type="pres">
      <dgm:prSet presAssocID="{404AD83A-2FEF-4826-83D1-A0CA90E4FC75}" presName="rootText" presStyleLbl="node1" presStyleIdx="0" presStyleCnt="3"/>
      <dgm:spPr/>
      <dgm:t>
        <a:bodyPr/>
        <a:lstStyle/>
        <a:p>
          <a:endParaRPr lang="es-CL"/>
        </a:p>
      </dgm:t>
    </dgm:pt>
    <dgm:pt modelId="{2558B557-4ADE-4CFA-861D-77298B2F037D}" type="pres">
      <dgm:prSet presAssocID="{404AD83A-2FEF-4826-83D1-A0CA90E4FC75}" presName="rootConnector" presStyleLbl="node1" presStyleIdx="0" presStyleCnt="3"/>
      <dgm:spPr/>
      <dgm:t>
        <a:bodyPr/>
        <a:lstStyle/>
        <a:p>
          <a:endParaRPr lang="es-CL"/>
        </a:p>
      </dgm:t>
    </dgm:pt>
    <dgm:pt modelId="{1C7601B4-7AF5-4675-810D-F2ECFFF47BFC}" type="pres">
      <dgm:prSet presAssocID="{404AD83A-2FEF-4826-83D1-A0CA90E4FC75}" presName="childShape" presStyleCnt="0"/>
      <dgm:spPr/>
    </dgm:pt>
    <dgm:pt modelId="{C2314811-2E43-4AF5-AB79-0CC663937237}" type="pres">
      <dgm:prSet presAssocID="{7D32E076-6435-4061-904B-BFA9BE2E739C}" presName="Name13" presStyleLbl="parChTrans1D2" presStyleIdx="0" presStyleCnt="6"/>
      <dgm:spPr/>
      <dgm:t>
        <a:bodyPr/>
        <a:lstStyle/>
        <a:p>
          <a:endParaRPr lang="es-CL"/>
        </a:p>
      </dgm:t>
    </dgm:pt>
    <dgm:pt modelId="{F650B5FA-B9AB-4F27-8C8B-A61A97BFD36F}" type="pres">
      <dgm:prSet presAssocID="{4A53F055-2211-4BFA-AF4F-5B836C41B89B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80C3DE9-C07B-46F0-B6FA-655198DB8F17}" type="pres">
      <dgm:prSet presAssocID="{994D5AF6-0062-4B6E-A610-D645DC14F25D}" presName="Name13" presStyleLbl="parChTrans1D2" presStyleIdx="1" presStyleCnt="6"/>
      <dgm:spPr/>
      <dgm:t>
        <a:bodyPr/>
        <a:lstStyle/>
        <a:p>
          <a:endParaRPr lang="es-CL"/>
        </a:p>
      </dgm:t>
    </dgm:pt>
    <dgm:pt modelId="{4F395C1F-7E1A-43A3-AA5B-16A744CAE962}" type="pres">
      <dgm:prSet presAssocID="{4DC33FCA-D30A-4FED-85C8-315D743ED918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78B383-6C53-41B6-97D5-47E58E9A4EF4}" type="pres">
      <dgm:prSet presAssocID="{DDEBC826-2D41-472F-83C0-75FD69B6C5BB}" presName="root" presStyleCnt="0"/>
      <dgm:spPr/>
    </dgm:pt>
    <dgm:pt modelId="{20231486-3A66-4F0F-8AAD-027B8D1107D6}" type="pres">
      <dgm:prSet presAssocID="{DDEBC826-2D41-472F-83C0-75FD69B6C5BB}" presName="rootComposite" presStyleCnt="0"/>
      <dgm:spPr/>
    </dgm:pt>
    <dgm:pt modelId="{03E97BD7-62B5-43D2-A22B-0B5337465B6C}" type="pres">
      <dgm:prSet presAssocID="{DDEBC826-2D41-472F-83C0-75FD69B6C5BB}" presName="rootText" presStyleLbl="node1" presStyleIdx="1" presStyleCnt="3"/>
      <dgm:spPr/>
      <dgm:t>
        <a:bodyPr/>
        <a:lstStyle/>
        <a:p>
          <a:endParaRPr lang="es-CL"/>
        </a:p>
      </dgm:t>
    </dgm:pt>
    <dgm:pt modelId="{BA33D263-44F6-48C0-AC0F-AF048DE860C6}" type="pres">
      <dgm:prSet presAssocID="{DDEBC826-2D41-472F-83C0-75FD69B6C5BB}" presName="rootConnector" presStyleLbl="node1" presStyleIdx="1" presStyleCnt="3"/>
      <dgm:spPr/>
      <dgm:t>
        <a:bodyPr/>
        <a:lstStyle/>
        <a:p>
          <a:endParaRPr lang="es-CL"/>
        </a:p>
      </dgm:t>
    </dgm:pt>
    <dgm:pt modelId="{A5C2966B-3D38-4E26-B52A-480FF960B3FC}" type="pres">
      <dgm:prSet presAssocID="{DDEBC826-2D41-472F-83C0-75FD69B6C5BB}" presName="childShape" presStyleCnt="0"/>
      <dgm:spPr/>
    </dgm:pt>
    <dgm:pt modelId="{716FB367-3153-49AE-A4A5-568C6E0004A5}" type="pres">
      <dgm:prSet presAssocID="{032612A1-2A8F-48D9-8974-5D1E6458A391}" presName="Name13" presStyleLbl="parChTrans1D2" presStyleIdx="2" presStyleCnt="6"/>
      <dgm:spPr/>
      <dgm:t>
        <a:bodyPr/>
        <a:lstStyle/>
        <a:p>
          <a:endParaRPr lang="es-CL"/>
        </a:p>
      </dgm:t>
    </dgm:pt>
    <dgm:pt modelId="{C09C5D30-034D-425D-A247-D52F2470F281}" type="pres">
      <dgm:prSet presAssocID="{B5C9AF2C-75E1-45A5-811A-B75FA8E23EF5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3946FC7-6C84-4F82-88E1-D535E1BCFB3A}" type="pres">
      <dgm:prSet presAssocID="{A416629B-E1CB-429A-B584-E2026777AD0C}" presName="Name13" presStyleLbl="parChTrans1D2" presStyleIdx="3" presStyleCnt="6"/>
      <dgm:spPr/>
      <dgm:t>
        <a:bodyPr/>
        <a:lstStyle/>
        <a:p>
          <a:endParaRPr lang="es-CL"/>
        </a:p>
      </dgm:t>
    </dgm:pt>
    <dgm:pt modelId="{FB9966EB-AC64-4001-B563-6F4A657F837D}" type="pres">
      <dgm:prSet presAssocID="{CE392ED0-412D-4303-A9BC-6D2857ED5300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8B488EE-AC55-4BF6-82A8-F32DA296E7D1}" type="pres">
      <dgm:prSet presAssocID="{DD8E434F-D8A6-4F03-85D4-E350EBDB507B}" presName="root" presStyleCnt="0"/>
      <dgm:spPr/>
    </dgm:pt>
    <dgm:pt modelId="{A8CD86A9-DE8E-4909-9BCD-6061BF1A01FD}" type="pres">
      <dgm:prSet presAssocID="{DD8E434F-D8A6-4F03-85D4-E350EBDB507B}" presName="rootComposite" presStyleCnt="0"/>
      <dgm:spPr/>
    </dgm:pt>
    <dgm:pt modelId="{BFC28499-E399-4F27-BF2F-6E2C5E0809D4}" type="pres">
      <dgm:prSet presAssocID="{DD8E434F-D8A6-4F03-85D4-E350EBDB507B}" presName="rootText" presStyleLbl="node1" presStyleIdx="2" presStyleCnt="3"/>
      <dgm:spPr/>
      <dgm:t>
        <a:bodyPr/>
        <a:lstStyle/>
        <a:p>
          <a:endParaRPr lang="es-CL"/>
        </a:p>
      </dgm:t>
    </dgm:pt>
    <dgm:pt modelId="{99FB929E-B303-4825-AA29-CB2423991732}" type="pres">
      <dgm:prSet presAssocID="{DD8E434F-D8A6-4F03-85D4-E350EBDB507B}" presName="rootConnector" presStyleLbl="node1" presStyleIdx="2" presStyleCnt="3"/>
      <dgm:spPr/>
      <dgm:t>
        <a:bodyPr/>
        <a:lstStyle/>
        <a:p>
          <a:endParaRPr lang="es-CL"/>
        </a:p>
      </dgm:t>
    </dgm:pt>
    <dgm:pt modelId="{1C46EDE1-6954-4FE6-9A07-E3DFF98E9077}" type="pres">
      <dgm:prSet presAssocID="{DD8E434F-D8A6-4F03-85D4-E350EBDB507B}" presName="childShape" presStyleCnt="0"/>
      <dgm:spPr/>
    </dgm:pt>
    <dgm:pt modelId="{96F34B36-A185-4078-A581-F2DC491AA649}" type="pres">
      <dgm:prSet presAssocID="{B81812F4-8337-4C78-A820-F1EFFA8157B8}" presName="Name13" presStyleLbl="parChTrans1D2" presStyleIdx="4" presStyleCnt="6"/>
      <dgm:spPr/>
      <dgm:t>
        <a:bodyPr/>
        <a:lstStyle/>
        <a:p>
          <a:endParaRPr lang="es-CL"/>
        </a:p>
      </dgm:t>
    </dgm:pt>
    <dgm:pt modelId="{F85040C9-9E98-4805-B9D9-0B918C3FFB3B}" type="pres">
      <dgm:prSet presAssocID="{E68F6C44-6302-4538-BED8-DD7B9085A8DE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7CE562E-C5AE-48EE-B70E-F62650C1379A}" type="pres">
      <dgm:prSet presAssocID="{E405547A-7B66-4D61-BDEC-7652F67B7317}" presName="Name13" presStyleLbl="parChTrans1D2" presStyleIdx="5" presStyleCnt="6"/>
      <dgm:spPr/>
      <dgm:t>
        <a:bodyPr/>
        <a:lstStyle/>
        <a:p>
          <a:endParaRPr lang="es-CL"/>
        </a:p>
      </dgm:t>
    </dgm:pt>
    <dgm:pt modelId="{70CD2923-0401-4C44-905E-2807ACFEC626}" type="pres">
      <dgm:prSet presAssocID="{3BAF9CDC-BAC0-49B9-B7C6-DEF96A3439CE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AF8715F-6EEF-4E71-BE27-E617692C1503}" type="presOf" srcId="{DDEBC826-2D41-472F-83C0-75FD69B6C5BB}" destId="{03E97BD7-62B5-43D2-A22B-0B5337465B6C}" srcOrd="0" destOrd="0" presId="urn:microsoft.com/office/officeart/2005/8/layout/hierarchy3"/>
    <dgm:cxn modelId="{E51A27BF-3D40-403D-B47E-54D75BE35A36}" type="presOf" srcId="{DD8E434F-D8A6-4F03-85D4-E350EBDB507B}" destId="{BFC28499-E399-4F27-BF2F-6E2C5E0809D4}" srcOrd="0" destOrd="0" presId="urn:microsoft.com/office/officeart/2005/8/layout/hierarchy3"/>
    <dgm:cxn modelId="{8E89EB86-962C-4DC0-A302-2B55D56BE17D}" type="presOf" srcId="{E68F6C44-6302-4538-BED8-DD7B9085A8DE}" destId="{F85040C9-9E98-4805-B9D9-0B918C3FFB3B}" srcOrd="0" destOrd="0" presId="urn:microsoft.com/office/officeart/2005/8/layout/hierarchy3"/>
    <dgm:cxn modelId="{14D7C8F4-F549-4A55-9955-9FAE5B7C5F08}" type="presOf" srcId="{404AD83A-2FEF-4826-83D1-A0CA90E4FC75}" destId="{A6BD315B-90A4-46F3-8D2D-74EFF4E95D33}" srcOrd="0" destOrd="0" presId="urn:microsoft.com/office/officeart/2005/8/layout/hierarchy3"/>
    <dgm:cxn modelId="{A21299DC-BFAD-443D-A920-9226CFC02817}" type="presOf" srcId="{A0DDE6FF-43DD-4588-9871-5E845A56D1F9}" destId="{0F480CED-DBDA-40AF-B0F5-918F184D1DCF}" srcOrd="0" destOrd="0" presId="urn:microsoft.com/office/officeart/2005/8/layout/hierarchy3"/>
    <dgm:cxn modelId="{FE8C0877-5C3C-4338-BB2E-B4786E72E57B}" type="presOf" srcId="{994D5AF6-0062-4B6E-A610-D645DC14F25D}" destId="{780C3DE9-C07B-46F0-B6FA-655198DB8F17}" srcOrd="0" destOrd="0" presId="urn:microsoft.com/office/officeart/2005/8/layout/hierarchy3"/>
    <dgm:cxn modelId="{084F284E-C8DC-4861-81AA-65D608DB702C}" type="presOf" srcId="{3BAF9CDC-BAC0-49B9-B7C6-DEF96A3439CE}" destId="{70CD2923-0401-4C44-905E-2807ACFEC626}" srcOrd="0" destOrd="0" presId="urn:microsoft.com/office/officeart/2005/8/layout/hierarchy3"/>
    <dgm:cxn modelId="{2DBB7351-2AFE-4D02-991F-158008E91627}" type="presOf" srcId="{DDEBC826-2D41-472F-83C0-75FD69B6C5BB}" destId="{BA33D263-44F6-48C0-AC0F-AF048DE860C6}" srcOrd="1" destOrd="0" presId="urn:microsoft.com/office/officeart/2005/8/layout/hierarchy3"/>
    <dgm:cxn modelId="{4CC898B0-81DB-4AEC-B297-F22291568C10}" type="presOf" srcId="{CE392ED0-412D-4303-A9BC-6D2857ED5300}" destId="{FB9966EB-AC64-4001-B563-6F4A657F837D}" srcOrd="0" destOrd="0" presId="urn:microsoft.com/office/officeart/2005/8/layout/hierarchy3"/>
    <dgm:cxn modelId="{B3BDD152-7289-44A2-9FFD-7E6C5D50C8FE}" type="presOf" srcId="{A416629B-E1CB-429A-B584-E2026777AD0C}" destId="{63946FC7-6C84-4F82-88E1-D535E1BCFB3A}" srcOrd="0" destOrd="0" presId="urn:microsoft.com/office/officeart/2005/8/layout/hierarchy3"/>
    <dgm:cxn modelId="{36D05E8B-B1BB-4A80-938B-240CF974720C}" type="presOf" srcId="{7D32E076-6435-4061-904B-BFA9BE2E739C}" destId="{C2314811-2E43-4AF5-AB79-0CC663937237}" srcOrd="0" destOrd="0" presId="urn:microsoft.com/office/officeart/2005/8/layout/hierarchy3"/>
    <dgm:cxn modelId="{D47C0E44-B91B-48BA-9F16-886CA4CB0FD9}" type="presOf" srcId="{032612A1-2A8F-48D9-8974-5D1E6458A391}" destId="{716FB367-3153-49AE-A4A5-568C6E0004A5}" srcOrd="0" destOrd="0" presId="urn:microsoft.com/office/officeart/2005/8/layout/hierarchy3"/>
    <dgm:cxn modelId="{E86FC27C-1140-4298-94DA-D314D717F59D}" type="presOf" srcId="{E405547A-7B66-4D61-BDEC-7652F67B7317}" destId="{C7CE562E-C5AE-48EE-B70E-F62650C1379A}" srcOrd="0" destOrd="0" presId="urn:microsoft.com/office/officeart/2005/8/layout/hierarchy3"/>
    <dgm:cxn modelId="{956ABF23-F3B1-47AF-891A-08F686F94381}" srcId="{404AD83A-2FEF-4826-83D1-A0CA90E4FC75}" destId="{4DC33FCA-D30A-4FED-85C8-315D743ED918}" srcOrd="1" destOrd="0" parTransId="{994D5AF6-0062-4B6E-A610-D645DC14F25D}" sibTransId="{F268B729-FE30-45E9-B260-DEBBD4D39BAF}"/>
    <dgm:cxn modelId="{A6332E87-015D-4BC0-8E02-BA24A7D86108}" srcId="{A0DDE6FF-43DD-4588-9871-5E845A56D1F9}" destId="{DD8E434F-D8A6-4F03-85D4-E350EBDB507B}" srcOrd="2" destOrd="0" parTransId="{E210DB6C-86EA-4AD1-81A9-36AABC3BDE8C}" sibTransId="{023CAE71-3E87-4944-B826-98855C709B52}"/>
    <dgm:cxn modelId="{806A17FC-8321-4218-B66A-DCFD862822C3}" srcId="{DDEBC826-2D41-472F-83C0-75FD69B6C5BB}" destId="{B5C9AF2C-75E1-45A5-811A-B75FA8E23EF5}" srcOrd="0" destOrd="0" parTransId="{032612A1-2A8F-48D9-8974-5D1E6458A391}" sibTransId="{A2BAF43B-94CE-4F90-A220-25BBC18CC113}"/>
    <dgm:cxn modelId="{E40EA786-6687-410A-9F76-216627919E3C}" srcId="{A0DDE6FF-43DD-4588-9871-5E845A56D1F9}" destId="{DDEBC826-2D41-472F-83C0-75FD69B6C5BB}" srcOrd="1" destOrd="0" parTransId="{DBC64172-5449-44A7-B474-9FAE25B6D969}" sibTransId="{E510E2D7-EF2D-4CD2-8468-775EE80183DD}"/>
    <dgm:cxn modelId="{2F901047-8DFC-43B9-8839-F30ACE0941EF}" srcId="{DDEBC826-2D41-472F-83C0-75FD69B6C5BB}" destId="{CE392ED0-412D-4303-A9BC-6D2857ED5300}" srcOrd="1" destOrd="0" parTransId="{A416629B-E1CB-429A-B584-E2026777AD0C}" sibTransId="{FA160A37-A54D-45FC-91C3-9F4936395969}"/>
    <dgm:cxn modelId="{CC05C8D4-077F-4684-86E3-7A87D4A10DEE}" type="presOf" srcId="{B81812F4-8337-4C78-A820-F1EFFA8157B8}" destId="{96F34B36-A185-4078-A581-F2DC491AA649}" srcOrd="0" destOrd="0" presId="urn:microsoft.com/office/officeart/2005/8/layout/hierarchy3"/>
    <dgm:cxn modelId="{DD9960C4-7607-40BA-9CAA-C9DB88D0F06F}" type="presOf" srcId="{4DC33FCA-D30A-4FED-85C8-315D743ED918}" destId="{4F395C1F-7E1A-43A3-AA5B-16A744CAE962}" srcOrd="0" destOrd="0" presId="urn:microsoft.com/office/officeart/2005/8/layout/hierarchy3"/>
    <dgm:cxn modelId="{429A8890-3F94-4B43-8907-61E146BAC89C}" type="presOf" srcId="{4A53F055-2211-4BFA-AF4F-5B836C41B89B}" destId="{F650B5FA-B9AB-4F27-8C8B-A61A97BFD36F}" srcOrd="0" destOrd="0" presId="urn:microsoft.com/office/officeart/2005/8/layout/hierarchy3"/>
    <dgm:cxn modelId="{CA582EAE-8893-4242-AC31-313A86C7AE58}" type="presOf" srcId="{DD8E434F-D8A6-4F03-85D4-E350EBDB507B}" destId="{99FB929E-B303-4825-AA29-CB2423991732}" srcOrd="1" destOrd="0" presId="urn:microsoft.com/office/officeart/2005/8/layout/hierarchy3"/>
    <dgm:cxn modelId="{4CBF7AF7-4B8F-4BE2-8392-7D2FEBD81D32}" type="presOf" srcId="{404AD83A-2FEF-4826-83D1-A0CA90E4FC75}" destId="{2558B557-4ADE-4CFA-861D-77298B2F037D}" srcOrd="1" destOrd="0" presId="urn:microsoft.com/office/officeart/2005/8/layout/hierarchy3"/>
    <dgm:cxn modelId="{B956468E-8E9F-4D13-8761-5137DE1065DD}" srcId="{DD8E434F-D8A6-4F03-85D4-E350EBDB507B}" destId="{3BAF9CDC-BAC0-49B9-B7C6-DEF96A3439CE}" srcOrd="1" destOrd="0" parTransId="{E405547A-7B66-4D61-BDEC-7652F67B7317}" sibTransId="{BFC0E913-46DA-4F44-AA50-D55896AB1E27}"/>
    <dgm:cxn modelId="{38261555-5145-4245-A70B-459E5D5EF647}" type="presOf" srcId="{B5C9AF2C-75E1-45A5-811A-B75FA8E23EF5}" destId="{C09C5D30-034D-425D-A247-D52F2470F281}" srcOrd="0" destOrd="0" presId="urn:microsoft.com/office/officeart/2005/8/layout/hierarchy3"/>
    <dgm:cxn modelId="{4276E115-809F-4561-8597-6EDF14F84B25}" srcId="{404AD83A-2FEF-4826-83D1-A0CA90E4FC75}" destId="{4A53F055-2211-4BFA-AF4F-5B836C41B89B}" srcOrd="0" destOrd="0" parTransId="{7D32E076-6435-4061-904B-BFA9BE2E739C}" sibTransId="{5850F3D5-9F53-41A5-B318-B2FA7B72E1FE}"/>
    <dgm:cxn modelId="{83956D04-75BD-4783-AF31-1F4676002EEE}" srcId="{A0DDE6FF-43DD-4588-9871-5E845A56D1F9}" destId="{404AD83A-2FEF-4826-83D1-A0CA90E4FC75}" srcOrd="0" destOrd="0" parTransId="{5199C61B-42AF-4FC7-973F-25C617980DF7}" sibTransId="{A025F99B-9135-4F8B-B82B-DAA95CBA40B4}"/>
    <dgm:cxn modelId="{9FF76FD9-2A28-4922-B207-907F6A69399B}" srcId="{DD8E434F-D8A6-4F03-85D4-E350EBDB507B}" destId="{E68F6C44-6302-4538-BED8-DD7B9085A8DE}" srcOrd="0" destOrd="0" parTransId="{B81812F4-8337-4C78-A820-F1EFFA8157B8}" sibTransId="{90C6C4B1-58A9-4605-A33F-96D561717AEE}"/>
    <dgm:cxn modelId="{4B7C3B2B-366D-483F-B08D-A7E4EFAFAD6A}" type="presParOf" srcId="{0F480CED-DBDA-40AF-B0F5-918F184D1DCF}" destId="{F168FFF8-D5A9-4C40-9B7B-BF7C44817249}" srcOrd="0" destOrd="0" presId="urn:microsoft.com/office/officeart/2005/8/layout/hierarchy3"/>
    <dgm:cxn modelId="{1971C916-DA39-49D7-AAE3-8EC8E8893A67}" type="presParOf" srcId="{F168FFF8-D5A9-4C40-9B7B-BF7C44817249}" destId="{4C66983E-0817-4ED4-85D0-576DBF0E9C88}" srcOrd="0" destOrd="0" presId="urn:microsoft.com/office/officeart/2005/8/layout/hierarchy3"/>
    <dgm:cxn modelId="{8C3AD136-DDC2-418E-9A97-5DDD0D186E52}" type="presParOf" srcId="{4C66983E-0817-4ED4-85D0-576DBF0E9C88}" destId="{A6BD315B-90A4-46F3-8D2D-74EFF4E95D33}" srcOrd="0" destOrd="0" presId="urn:microsoft.com/office/officeart/2005/8/layout/hierarchy3"/>
    <dgm:cxn modelId="{8E3F7D02-3DCF-439A-A899-F74B860CEBFD}" type="presParOf" srcId="{4C66983E-0817-4ED4-85D0-576DBF0E9C88}" destId="{2558B557-4ADE-4CFA-861D-77298B2F037D}" srcOrd="1" destOrd="0" presId="urn:microsoft.com/office/officeart/2005/8/layout/hierarchy3"/>
    <dgm:cxn modelId="{6CB733CB-33A6-41AC-AB6E-7144A6D24133}" type="presParOf" srcId="{F168FFF8-D5A9-4C40-9B7B-BF7C44817249}" destId="{1C7601B4-7AF5-4675-810D-F2ECFFF47BFC}" srcOrd="1" destOrd="0" presId="urn:microsoft.com/office/officeart/2005/8/layout/hierarchy3"/>
    <dgm:cxn modelId="{54A60D62-D8E7-49A3-A0DA-E9D284E303CE}" type="presParOf" srcId="{1C7601B4-7AF5-4675-810D-F2ECFFF47BFC}" destId="{C2314811-2E43-4AF5-AB79-0CC663937237}" srcOrd="0" destOrd="0" presId="urn:microsoft.com/office/officeart/2005/8/layout/hierarchy3"/>
    <dgm:cxn modelId="{DC11BAAF-3EB4-432F-8BA4-BE904D0665D7}" type="presParOf" srcId="{1C7601B4-7AF5-4675-810D-F2ECFFF47BFC}" destId="{F650B5FA-B9AB-4F27-8C8B-A61A97BFD36F}" srcOrd="1" destOrd="0" presId="urn:microsoft.com/office/officeart/2005/8/layout/hierarchy3"/>
    <dgm:cxn modelId="{A26E167D-F966-4A9E-ADE5-7B0180448109}" type="presParOf" srcId="{1C7601B4-7AF5-4675-810D-F2ECFFF47BFC}" destId="{780C3DE9-C07B-46F0-B6FA-655198DB8F17}" srcOrd="2" destOrd="0" presId="urn:microsoft.com/office/officeart/2005/8/layout/hierarchy3"/>
    <dgm:cxn modelId="{82AE18EF-2214-442F-A91A-AB08F484EC01}" type="presParOf" srcId="{1C7601B4-7AF5-4675-810D-F2ECFFF47BFC}" destId="{4F395C1F-7E1A-43A3-AA5B-16A744CAE962}" srcOrd="3" destOrd="0" presId="urn:microsoft.com/office/officeart/2005/8/layout/hierarchy3"/>
    <dgm:cxn modelId="{33570ABA-B176-4580-AC08-AE4BA1F27FEC}" type="presParOf" srcId="{0F480CED-DBDA-40AF-B0F5-918F184D1DCF}" destId="{3778B383-6C53-41B6-97D5-47E58E9A4EF4}" srcOrd="1" destOrd="0" presId="urn:microsoft.com/office/officeart/2005/8/layout/hierarchy3"/>
    <dgm:cxn modelId="{A653C54D-5A91-40F8-A34C-5123FC867B79}" type="presParOf" srcId="{3778B383-6C53-41B6-97D5-47E58E9A4EF4}" destId="{20231486-3A66-4F0F-8AAD-027B8D1107D6}" srcOrd="0" destOrd="0" presId="urn:microsoft.com/office/officeart/2005/8/layout/hierarchy3"/>
    <dgm:cxn modelId="{E45EB49B-E299-4055-AEB9-C4AA106F1A05}" type="presParOf" srcId="{20231486-3A66-4F0F-8AAD-027B8D1107D6}" destId="{03E97BD7-62B5-43D2-A22B-0B5337465B6C}" srcOrd="0" destOrd="0" presId="urn:microsoft.com/office/officeart/2005/8/layout/hierarchy3"/>
    <dgm:cxn modelId="{4F58D092-D510-4B39-B60E-80D89FA76CEA}" type="presParOf" srcId="{20231486-3A66-4F0F-8AAD-027B8D1107D6}" destId="{BA33D263-44F6-48C0-AC0F-AF048DE860C6}" srcOrd="1" destOrd="0" presId="urn:microsoft.com/office/officeart/2005/8/layout/hierarchy3"/>
    <dgm:cxn modelId="{C78B85A3-91D4-4F4B-A54B-CCDF29424184}" type="presParOf" srcId="{3778B383-6C53-41B6-97D5-47E58E9A4EF4}" destId="{A5C2966B-3D38-4E26-B52A-480FF960B3FC}" srcOrd="1" destOrd="0" presId="urn:microsoft.com/office/officeart/2005/8/layout/hierarchy3"/>
    <dgm:cxn modelId="{63F324FC-1CCF-4232-9B62-CA8C887B52B7}" type="presParOf" srcId="{A5C2966B-3D38-4E26-B52A-480FF960B3FC}" destId="{716FB367-3153-49AE-A4A5-568C6E0004A5}" srcOrd="0" destOrd="0" presId="urn:microsoft.com/office/officeart/2005/8/layout/hierarchy3"/>
    <dgm:cxn modelId="{B81F7FBD-1ED6-4169-A5D6-BFB2A322350D}" type="presParOf" srcId="{A5C2966B-3D38-4E26-B52A-480FF960B3FC}" destId="{C09C5D30-034D-425D-A247-D52F2470F281}" srcOrd="1" destOrd="0" presId="urn:microsoft.com/office/officeart/2005/8/layout/hierarchy3"/>
    <dgm:cxn modelId="{084BE9FA-C7DB-4803-A521-A91CE0E7E482}" type="presParOf" srcId="{A5C2966B-3D38-4E26-B52A-480FF960B3FC}" destId="{63946FC7-6C84-4F82-88E1-D535E1BCFB3A}" srcOrd="2" destOrd="0" presId="urn:microsoft.com/office/officeart/2005/8/layout/hierarchy3"/>
    <dgm:cxn modelId="{DA390551-FC31-4C16-B1A0-7B41475A8371}" type="presParOf" srcId="{A5C2966B-3D38-4E26-B52A-480FF960B3FC}" destId="{FB9966EB-AC64-4001-B563-6F4A657F837D}" srcOrd="3" destOrd="0" presId="urn:microsoft.com/office/officeart/2005/8/layout/hierarchy3"/>
    <dgm:cxn modelId="{3480DFAE-8333-45CC-9B28-21F30B0F4A7A}" type="presParOf" srcId="{0F480CED-DBDA-40AF-B0F5-918F184D1DCF}" destId="{98B488EE-AC55-4BF6-82A8-F32DA296E7D1}" srcOrd="2" destOrd="0" presId="urn:microsoft.com/office/officeart/2005/8/layout/hierarchy3"/>
    <dgm:cxn modelId="{1D528661-D1E4-49D9-8C78-57F4CDB32F17}" type="presParOf" srcId="{98B488EE-AC55-4BF6-82A8-F32DA296E7D1}" destId="{A8CD86A9-DE8E-4909-9BCD-6061BF1A01FD}" srcOrd="0" destOrd="0" presId="urn:microsoft.com/office/officeart/2005/8/layout/hierarchy3"/>
    <dgm:cxn modelId="{42717D65-3B66-4CF1-A2B1-2C263A10AA1F}" type="presParOf" srcId="{A8CD86A9-DE8E-4909-9BCD-6061BF1A01FD}" destId="{BFC28499-E399-4F27-BF2F-6E2C5E0809D4}" srcOrd="0" destOrd="0" presId="urn:microsoft.com/office/officeart/2005/8/layout/hierarchy3"/>
    <dgm:cxn modelId="{129B0BB9-ECA2-4D82-9935-62F6C705E4D4}" type="presParOf" srcId="{A8CD86A9-DE8E-4909-9BCD-6061BF1A01FD}" destId="{99FB929E-B303-4825-AA29-CB2423991732}" srcOrd="1" destOrd="0" presId="urn:microsoft.com/office/officeart/2005/8/layout/hierarchy3"/>
    <dgm:cxn modelId="{E2121D07-C437-454D-B07C-B777BED483DE}" type="presParOf" srcId="{98B488EE-AC55-4BF6-82A8-F32DA296E7D1}" destId="{1C46EDE1-6954-4FE6-9A07-E3DFF98E9077}" srcOrd="1" destOrd="0" presId="urn:microsoft.com/office/officeart/2005/8/layout/hierarchy3"/>
    <dgm:cxn modelId="{19A72A67-5314-4B6A-BC73-0D35521D59A4}" type="presParOf" srcId="{1C46EDE1-6954-4FE6-9A07-E3DFF98E9077}" destId="{96F34B36-A185-4078-A581-F2DC491AA649}" srcOrd="0" destOrd="0" presId="urn:microsoft.com/office/officeart/2005/8/layout/hierarchy3"/>
    <dgm:cxn modelId="{A4BAD139-D0CF-469E-A742-D54F16D27EBD}" type="presParOf" srcId="{1C46EDE1-6954-4FE6-9A07-E3DFF98E9077}" destId="{F85040C9-9E98-4805-B9D9-0B918C3FFB3B}" srcOrd="1" destOrd="0" presId="urn:microsoft.com/office/officeart/2005/8/layout/hierarchy3"/>
    <dgm:cxn modelId="{8475232A-6A38-462A-8970-69ED73148556}" type="presParOf" srcId="{1C46EDE1-6954-4FE6-9A07-E3DFF98E9077}" destId="{C7CE562E-C5AE-48EE-B70E-F62650C1379A}" srcOrd="2" destOrd="0" presId="urn:microsoft.com/office/officeart/2005/8/layout/hierarchy3"/>
    <dgm:cxn modelId="{2B40325B-7EB8-442D-86EF-BB9AC027912C}" type="presParOf" srcId="{1C46EDE1-6954-4FE6-9A07-E3DFF98E9077}" destId="{70CD2923-0401-4C44-905E-2807ACFEC62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E14014-D48A-4758-B1EE-4DE0D1584FBD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320756CA-C708-4128-A970-532A5460411B}">
      <dgm:prSet phldrT="[Texto]"/>
      <dgm:spPr/>
      <dgm:t>
        <a:bodyPr/>
        <a:lstStyle/>
        <a:p>
          <a:r>
            <a:rPr lang="es-CL" dirty="0" smtClean="0"/>
            <a:t>Grandes áreas sectoriales en las cuáles se desempeñarán los egresados.</a:t>
          </a:r>
          <a:endParaRPr lang="es-CL" dirty="0"/>
        </a:p>
      </dgm:t>
    </dgm:pt>
    <dgm:pt modelId="{945CC282-AAAA-4136-8CC0-61FB6A8FE4FB}" type="parTrans" cxnId="{9CCA4D46-87AB-4F2E-B59D-88356A1CFC5C}">
      <dgm:prSet/>
      <dgm:spPr/>
      <dgm:t>
        <a:bodyPr/>
        <a:lstStyle/>
        <a:p>
          <a:endParaRPr lang="es-CL"/>
        </a:p>
      </dgm:t>
    </dgm:pt>
    <dgm:pt modelId="{302D707D-E979-4757-A9E3-E2BE6998E650}" type="sibTrans" cxnId="{9CCA4D46-87AB-4F2E-B59D-88356A1CFC5C}">
      <dgm:prSet/>
      <dgm:spPr/>
      <dgm:t>
        <a:bodyPr/>
        <a:lstStyle/>
        <a:p>
          <a:endParaRPr lang="es-CL"/>
        </a:p>
      </dgm:t>
    </dgm:pt>
    <dgm:pt modelId="{F8AF5AE8-5B91-4EFF-894C-D92AD47945B3}">
      <dgm:prSet phldrT="[Texto]"/>
      <dgm:spPr/>
      <dgm:t>
        <a:bodyPr/>
        <a:lstStyle/>
        <a:p>
          <a:r>
            <a:rPr lang="es-CL" dirty="0" smtClean="0"/>
            <a:t>Expresan enfoques, fundamentos epistemológicos y perspectivas disciplinares que asumirá el proceso de formación.</a:t>
          </a:r>
          <a:endParaRPr lang="es-CL" dirty="0"/>
        </a:p>
      </dgm:t>
    </dgm:pt>
    <dgm:pt modelId="{ABC9466E-5E1D-4B82-8059-0F7BD0107FB9}" type="parTrans" cxnId="{60AAB418-66C8-4C0C-8E6F-E89F9B35837B}">
      <dgm:prSet/>
      <dgm:spPr/>
      <dgm:t>
        <a:bodyPr/>
        <a:lstStyle/>
        <a:p>
          <a:endParaRPr lang="es-CL"/>
        </a:p>
      </dgm:t>
    </dgm:pt>
    <dgm:pt modelId="{B8B27DCD-952C-4248-8848-E9CE886CFB91}" type="sibTrans" cxnId="{60AAB418-66C8-4C0C-8E6F-E89F9B35837B}">
      <dgm:prSet/>
      <dgm:spPr/>
      <dgm:t>
        <a:bodyPr/>
        <a:lstStyle/>
        <a:p>
          <a:endParaRPr lang="es-CL"/>
        </a:p>
      </dgm:t>
    </dgm:pt>
    <dgm:pt modelId="{B941CEC4-9506-402E-A746-9651FEE9B364}" type="pres">
      <dgm:prSet presAssocID="{3FE14014-D48A-4758-B1EE-4DE0D1584FB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B049494F-9ED1-4A74-AACC-2BFF8F277FE2}" type="pres">
      <dgm:prSet presAssocID="{3FE14014-D48A-4758-B1EE-4DE0D1584FBD}" presName="fgShape" presStyleLbl="fgShp" presStyleIdx="0" presStyleCnt="1" custScaleX="101628" custScaleY="167825" custLinFactNeighborX="1495" custLinFactNeighborY="43111"/>
      <dgm:spPr/>
      <dgm:t>
        <a:bodyPr/>
        <a:lstStyle/>
        <a:p>
          <a:endParaRPr lang="es-CL"/>
        </a:p>
      </dgm:t>
    </dgm:pt>
    <dgm:pt modelId="{4CF09CEB-663F-4217-8591-877300067890}" type="pres">
      <dgm:prSet presAssocID="{3FE14014-D48A-4758-B1EE-4DE0D1584FBD}" presName="linComp" presStyleCnt="0"/>
      <dgm:spPr/>
      <dgm:t>
        <a:bodyPr/>
        <a:lstStyle/>
        <a:p>
          <a:endParaRPr lang="es-CL"/>
        </a:p>
      </dgm:t>
    </dgm:pt>
    <dgm:pt modelId="{B8969D71-3299-4E27-AB2F-FFB4637BBC42}" type="pres">
      <dgm:prSet presAssocID="{320756CA-C708-4128-A970-532A5460411B}" presName="compNode" presStyleCnt="0"/>
      <dgm:spPr/>
      <dgm:t>
        <a:bodyPr/>
        <a:lstStyle/>
        <a:p>
          <a:endParaRPr lang="es-CL"/>
        </a:p>
      </dgm:t>
    </dgm:pt>
    <dgm:pt modelId="{49EEFF1B-4125-405C-8DD5-4FDADCEC93D7}" type="pres">
      <dgm:prSet presAssocID="{320756CA-C708-4128-A970-532A5460411B}" presName="bkgdShape" presStyleLbl="node1" presStyleIdx="0" presStyleCnt="2"/>
      <dgm:spPr/>
      <dgm:t>
        <a:bodyPr/>
        <a:lstStyle/>
        <a:p>
          <a:endParaRPr lang="es-CL"/>
        </a:p>
      </dgm:t>
    </dgm:pt>
    <dgm:pt modelId="{054055A4-F1C8-4D4A-AD3C-FA900A43061F}" type="pres">
      <dgm:prSet presAssocID="{320756CA-C708-4128-A970-532A5460411B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7FD6402-80B6-4E9E-B66C-4B9785138D44}" type="pres">
      <dgm:prSet presAssocID="{320756CA-C708-4128-A970-532A5460411B}" presName="invisiNode" presStyleLbl="node1" presStyleIdx="0" presStyleCnt="2"/>
      <dgm:spPr/>
      <dgm:t>
        <a:bodyPr/>
        <a:lstStyle/>
        <a:p>
          <a:endParaRPr lang="es-CL"/>
        </a:p>
      </dgm:t>
    </dgm:pt>
    <dgm:pt modelId="{327050BE-9F9F-4A10-AFB4-BE14F30BFAD6}" type="pres">
      <dgm:prSet presAssocID="{320756CA-C708-4128-A970-532A5460411B}" presName="imagNod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t>
        <a:bodyPr/>
        <a:lstStyle/>
        <a:p>
          <a:endParaRPr lang="es-CL"/>
        </a:p>
      </dgm:t>
    </dgm:pt>
    <dgm:pt modelId="{2F1EEA03-2CF7-47F1-819E-ABE9F980EC1A}" type="pres">
      <dgm:prSet presAssocID="{302D707D-E979-4757-A9E3-E2BE6998E650}" presName="sibTrans" presStyleLbl="sibTrans2D1" presStyleIdx="0" presStyleCnt="0"/>
      <dgm:spPr/>
      <dgm:t>
        <a:bodyPr/>
        <a:lstStyle/>
        <a:p>
          <a:endParaRPr lang="es-CL"/>
        </a:p>
      </dgm:t>
    </dgm:pt>
    <dgm:pt modelId="{7353001E-E228-4645-861A-52C293B94571}" type="pres">
      <dgm:prSet presAssocID="{F8AF5AE8-5B91-4EFF-894C-D92AD47945B3}" presName="compNode" presStyleCnt="0"/>
      <dgm:spPr/>
      <dgm:t>
        <a:bodyPr/>
        <a:lstStyle/>
        <a:p>
          <a:endParaRPr lang="es-CL"/>
        </a:p>
      </dgm:t>
    </dgm:pt>
    <dgm:pt modelId="{DC394A59-EB8F-4B13-BEE7-447C27F804E7}" type="pres">
      <dgm:prSet presAssocID="{F8AF5AE8-5B91-4EFF-894C-D92AD47945B3}" presName="bkgdShape" presStyleLbl="node1" presStyleIdx="1" presStyleCnt="2"/>
      <dgm:spPr/>
      <dgm:t>
        <a:bodyPr/>
        <a:lstStyle/>
        <a:p>
          <a:endParaRPr lang="es-CL"/>
        </a:p>
      </dgm:t>
    </dgm:pt>
    <dgm:pt modelId="{38AEFA3E-D710-4BB2-8402-A8F36D01EED7}" type="pres">
      <dgm:prSet presAssocID="{F8AF5AE8-5B91-4EFF-894C-D92AD47945B3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07B39A1-9B0B-47DE-B88E-8F6716CBED79}" type="pres">
      <dgm:prSet presAssocID="{F8AF5AE8-5B91-4EFF-894C-D92AD47945B3}" presName="invisiNode" presStyleLbl="node1" presStyleIdx="1" presStyleCnt="2"/>
      <dgm:spPr/>
      <dgm:t>
        <a:bodyPr/>
        <a:lstStyle/>
        <a:p>
          <a:endParaRPr lang="es-CL"/>
        </a:p>
      </dgm:t>
    </dgm:pt>
    <dgm:pt modelId="{F6374B09-1BFB-4A2E-BEAE-B75E6D2166F0}" type="pres">
      <dgm:prSet presAssocID="{F8AF5AE8-5B91-4EFF-894C-D92AD47945B3}" presName="imagNod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  <dgm:t>
        <a:bodyPr/>
        <a:lstStyle/>
        <a:p>
          <a:endParaRPr lang="es-CL"/>
        </a:p>
      </dgm:t>
    </dgm:pt>
  </dgm:ptLst>
  <dgm:cxnLst>
    <dgm:cxn modelId="{60AAB418-66C8-4C0C-8E6F-E89F9B35837B}" srcId="{3FE14014-D48A-4758-B1EE-4DE0D1584FBD}" destId="{F8AF5AE8-5B91-4EFF-894C-D92AD47945B3}" srcOrd="1" destOrd="0" parTransId="{ABC9466E-5E1D-4B82-8059-0F7BD0107FB9}" sibTransId="{B8B27DCD-952C-4248-8848-E9CE886CFB91}"/>
    <dgm:cxn modelId="{C4ED1CA8-F22E-472C-9DFF-A63BC1204DB5}" type="presOf" srcId="{320756CA-C708-4128-A970-532A5460411B}" destId="{49EEFF1B-4125-405C-8DD5-4FDADCEC93D7}" srcOrd="0" destOrd="0" presId="urn:microsoft.com/office/officeart/2005/8/layout/hList7"/>
    <dgm:cxn modelId="{6B7F191D-C440-4B5C-A664-5058FEF75CCB}" type="presOf" srcId="{F8AF5AE8-5B91-4EFF-894C-D92AD47945B3}" destId="{DC394A59-EB8F-4B13-BEE7-447C27F804E7}" srcOrd="0" destOrd="0" presId="urn:microsoft.com/office/officeart/2005/8/layout/hList7"/>
    <dgm:cxn modelId="{8116166F-9101-4EAF-8094-13E7DCB7AF9D}" type="presOf" srcId="{302D707D-E979-4757-A9E3-E2BE6998E650}" destId="{2F1EEA03-2CF7-47F1-819E-ABE9F980EC1A}" srcOrd="0" destOrd="0" presId="urn:microsoft.com/office/officeart/2005/8/layout/hList7"/>
    <dgm:cxn modelId="{452C1236-1FA4-4376-88BC-62E7C3E54D6F}" type="presOf" srcId="{320756CA-C708-4128-A970-532A5460411B}" destId="{054055A4-F1C8-4D4A-AD3C-FA900A43061F}" srcOrd="1" destOrd="0" presId="urn:microsoft.com/office/officeart/2005/8/layout/hList7"/>
    <dgm:cxn modelId="{96FC761E-2FC1-4C53-A667-D8425A161B1B}" type="presOf" srcId="{F8AF5AE8-5B91-4EFF-894C-D92AD47945B3}" destId="{38AEFA3E-D710-4BB2-8402-A8F36D01EED7}" srcOrd="1" destOrd="0" presId="urn:microsoft.com/office/officeart/2005/8/layout/hList7"/>
    <dgm:cxn modelId="{9CCA4D46-87AB-4F2E-B59D-88356A1CFC5C}" srcId="{3FE14014-D48A-4758-B1EE-4DE0D1584FBD}" destId="{320756CA-C708-4128-A970-532A5460411B}" srcOrd="0" destOrd="0" parTransId="{945CC282-AAAA-4136-8CC0-61FB6A8FE4FB}" sibTransId="{302D707D-E979-4757-A9E3-E2BE6998E650}"/>
    <dgm:cxn modelId="{DCFBC23D-D64E-4E69-AC5A-B09DA6656AD9}" type="presOf" srcId="{3FE14014-D48A-4758-B1EE-4DE0D1584FBD}" destId="{B941CEC4-9506-402E-A746-9651FEE9B364}" srcOrd="0" destOrd="0" presId="urn:microsoft.com/office/officeart/2005/8/layout/hList7"/>
    <dgm:cxn modelId="{1525A72D-4603-413B-9277-F8BB318A7B79}" type="presParOf" srcId="{B941CEC4-9506-402E-A746-9651FEE9B364}" destId="{B049494F-9ED1-4A74-AACC-2BFF8F277FE2}" srcOrd="0" destOrd="0" presId="urn:microsoft.com/office/officeart/2005/8/layout/hList7"/>
    <dgm:cxn modelId="{CA6F84DB-3581-4A40-A29C-FF756C619974}" type="presParOf" srcId="{B941CEC4-9506-402E-A746-9651FEE9B364}" destId="{4CF09CEB-663F-4217-8591-877300067890}" srcOrd="1" destOrd="0" presId="urn:microsoft.com/office/officeart/2005/8/layout/hList7"/>
    <dgm:cxn modelId="{85C629B1-5CBC-48D3-94D2-2D1BA330DCC2}" type="presParOf" srcId="{4CF09CEB-663F-4217-8591-877300067890}" destId="{B8969D71-3299-4E27-AB2F-FFB4637BBC42}" srcOrd="0" destOrd="0" presId="urn:microsoft.com/office/officeart/2005/8/layout/hList7"/>
    <dgm:cxn modelId="{B35488D8-D1E5-4C13-9815-BD21C2FB04A4}" type="presParOf" srcId="{B8969D71-3299-4E27-AB2F-FFB4637BBC42}" destId="{49EEFF1B-4125-405C-8DD5-4FDADCEC93D7}" srcOrd="0" destOrd="0" presId="urn:microsoft.com/office/officeart/2005/8/layout/hList7"/>
    <dgm:cxn modelId="{DC9DB36A-7AFD-48C5-8AFF-7FCA11F0038A}" type="presParOf" srcId="{B8969D71-3299-4E27-AB2F-FFB4637BBC42}" destId="{054055A4-F1C8-4D4A-AD3C-FA900A43061F}" srcOrd="1" destOrd="0" presId="urn:microsoft.com/office/officeart/2005/8/layout/hList7"/>
    <dgm:cxn modelId="{522AE5C9-E9DA-40A1-8F4C-AC83DD4F9FE9}" type="presParOf" srcId="{B8969D71-3299-4E27-AB2F-FFB4637BBC42}" destId="{87FD6402-80B6-4E9E-B66C-4B9785138D44}" srcOrd="2" destOrd="0" presId="urn:microsoft.com/office/officeart/2005/8/layout/hList7"/>
    <dgm:cxn modelId="{30EFE0E6-554B-437B-B1A5-6FC8AE37EBFC}" type="presParOf" srcId="{B8969D71-3299-4E27-AB2F-FFB4637BBC42}" destId="{327050BE-9F9F-4A10-AFB4-BE14F30BFAD6}" srcOrd="3" destOrd="0" presId="urn:microsoft.com/office/officeart/2005/8/layout/hList7"/>
    <dgm:cxn modelId="{DDC57489-74BD-4C51-82AB-5B4E95C33E76}" type="presParOf" srcId="{4CF09CEB-663F-4217-8591-877300067890}" destId="{2F1EEA03-2CF7-47F1-819E-ABE9F980EC1A}" srcOrd="1" destOrd="0" presId="urn:microsoft.com/office/officeart/2005/8/layout/hList7"/>
    <dgm:cxn modelId="{AA0110B8-0A19-4361-98EF-0F010BFF21B7}" type="presParOf" srcId="{4CF09CEB-663F-4217-8591-877300067890}" destId="{7353001E-E228-4645-861A-52C293B94571}" srcOrd="2" destOrd="0" presId="urn:microsoft.com/office/officeart/2005/8/layout/hList7"/>
    <dgm:cxn modelId="{E364F614-4071-43E6-A19C-D38945DE3602}" type="presParOf" srcId="{7353001E-E228-4645-861A-52C293B94571}" destId="{DC394A59-EB8F-4B13-BEE7-447C27F804E7}" srcOrd="0" destOrd="0" presId="urn:microsoft.com/office/officeart/2005/8/layout/hList7"/>
    <dgm:cxn modelId="{9BE8A7DB-A338-4D78-9DA3-7564A0AA34AD}" type="presParOf" srcId="{7353001E-E228-4645-861A-52C293B94571}" destId="{38AEFA3E-D710-4BB2-8402-A8F36D01EED7}" srcOrd="1" destOrd="0" presId="urn:microsoft.com/office/officeart/2005/8/layout/hList7"/>
    <dgm:cxn modelId="{5EC2C16F-B253-4694-9F0F-2841C7E41A20}" type="presParOf" srcId="{7353001E-E228-4645-861A-52C293B94571}" destId="{107B39A1-9B0B-47DE-B88E-8F6716CBED79}" srcOrd="2" destOrd="0" presId="urn:microsoft.com/office/officeart/2005/8/layout/hList7"/>
    <dgm:cxn modelId="{C0F7CF64-1E6A-485E-9B0D-C10094E95E64}" type="presParOf" srcId="{7353001E-E228-4645-861A-52C293B94571}" destId="{F6374B09-1BFB-4A2E-BEAE-B75E6D2166F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239F79-5BD1-46D7-A8BA-E4536710108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212A6E72-10D7-45A8-A285-B0D3EC0C64AA}">
      <dgm:prSet phldrT="[Texto]" custT="1"/>
      <dgm:spPr/>
      <dgm:t>
        <a:bodyPr/>
        <a:lstStyle/>
        <a:p>
          <a:r>
            <a:rPr lang="es-CL" sz="2000" dirty="0" smtClean="0"/>
            <a:t>Sociología</a:t>
          </a:r>
          <a:endParaRPr lang="es-CL" sz="2000" dirty="0"/>
        </a:p>
      </dgm:t>
    </dgm:pt>
    <dgm:pt modelId="{8BAB3358-7C48-4752-9DCB-9959770A2ECA}" type="parTrans" cxnId="{881E47BC-9C55-49D4-8581-1BABCC250093}">
      <dgm:prSet/>
      <dgm:spPr/>
      <dgm:t>
        <a:bodyPr/>
        <a:lstStyle/>
        <a:p>
          <a:endParaRPr lang="es-CL"/>
        </a:p>
      </dgm:t>
    </dgm:pt>
    <dgm:pt modelId="{823B35FB-2768-4B07-AC75-27DC424D8561}" type="sibTrans" cxnId="{881E47BC-9C55-49D4-8581-1BABCC250093}">
      <dgm:prSet/>
      <dgm:spPr/>
      <dgm:t>
        <a:bodyPr/>
        <a:lstStyle/>
        <a:p>
          <a:endParaRPr lang="es-CL"/>
        </a:p>
      </dgm:t>
    </dgm:pt>
    <dgm:pt modelId="{10322C08-345E-4A62-BB7A-00E743C05EEC}">
      <dgm:prSet phldrT="[Texto]" custT="1"/>
      <dgm:spPr/>
      <dgm:t>
        <a:bodyPr/>
        <a:lstStyle/>
        <a:p>
          <a:pPr algn="just"/>
          <a:r>
            <a:rPr lang="es-CL" sz="1200" b="1" dirty="0" smtClean="0"/>
            <a:t>TEÓRICA </a:t>
          </a:r>
          <a:endParaRPr lang="es-CL" sz="1200" b="1" dirty="0"/>
        </a:p>
      </dgm:t>
    </dgm:pt>
    <dgm:pt modelId="{501DD382-E80F-4262-B9B1-11E63CB932D8}" type="parTrans" cxnId="{78CD8E4B-DFB7-4F82-A05E-720ABE94A554}">
      <dgm:prSet/>
      <dgm:spPr/>
      <dgm:t>
        <a:bodyPr/>
        <a:lstStyle/>
        <a:p>
          <a:endParaRPr lang="es-CL"/>
        </a:p>
      </dgm:t>
    </dgm:pt>
    <dgm:pt modelId="{E30678BD-6F3A-44BB-98CA-0A6657E07F24}" type="sibTrans" cxnId="{78CD8E4B-DFB7-4F82-A05E-720ABE94A554}">
      <dgm:prSet/>
      <dgm:spPr/>
      <dgm:t>
        <a:bodyPr/>
        <a:lstStyle/>
        <a:p>
          <a:endParaRPr lang="es-CL"/>
        </a:p>
      </dgm:t>
    </dgm:pt>
    <dgm:pt modelId="{4DBE1FB9-D014-47F0-AE4D-F3AB6B3C1F1E}">
      <dgm:prSet phldrT="[Texto]"/>
      <dgm:spPr/>
      <dgm:t>
        <a:bodyPr/>
        <a:lstStyle/>
        <a:p>
          <a:r>
            <a:rPr lang="es-CL" sz="1000" b="1" dirty="0" smtClean="0"/>
            <a:t>METODOLÓGICA</a:t>
          </a:r>
          <a:endParaRPr lang="es-CL" sz="1000" b="1" dirty="0"/>
        </a:p>
      </dgm:t>
    </dgm:pt>
    <dgm:pt modelId="{E040189D-8C34-4A6B-A8D4-D4F4F6DC6427}" type="parTrans" cxnId="{2CF0B264-CE09-47E6-9635-CFC06AAACDC7}">
      <dgm:prSet/>
      <dgm:spPr/>
      <dgm:t>
        <a:bodyPr/>
        <a:lstStyle/>
        <a:p>
          <a:endParaRPr lang="es-CL"/>
        </a:p>
      </dgm:t>
    </dgm:pt>
    <dgm:pt modelId="{736CE1DE-800F-4403-B1BD-196DB9612931}" type="sibTrans" cxnId="{2CF0B264-CE09-47E6-9635-CFC06AAACDC7}">
      <dgm:prSet/>
      <dgm:spPr/>
      <dgm:t>
        <a:bodyPr/>
        <a:lstStyle/>
        <a:p>
          <a:endParaRPr lang="es-CL"/>
        </a:p>
      </dgm:t>
    </dgm:pt>
    <dgm:pt modelId="{E9261175-F5C4-4B77-9F3E-227ECA5F120B}">
      <dgm:prSet phldrT="[Texto]"/>
      <dgm:spPr/>
      <dgm:t>
        <a:bodyPr/>
        <a:lstStyle/>
        <a:p>
          <a:r>
            <a:rPr lang="es-CL" dirty="0" smtClean="0"/>
            <a:t>Trabajo Social</a:t>
          </a:r>
          <a:endParaRPr lang="es-CL" dirty="0"/>
        </a:p>
      </dgm:t>
    </dgm:pt>
    <dgm:pt modelId="{03E6E42C-BBE4-4F46-9E23-866070910D9F}" type="parTrans" cxnId="{58BA84DA-8903-4AEE-A9C5-D11241121F20}">
      <dgm:prSet/>
      <dgm:spPr/>
      <dgm:t>
        <a:bodyPr/>
        <a:lstStyle/>
        <a:p>
          <a:endParaRPr lang="es-CL"/>
        </a:p>
      </dgm:t>
    </dgm:pt>
    <dgm:pt modelId="{A5A26CCD-722B-405A-839D-767A45D33915}" type="sibTrans" cxnId="{58BA84DA-8903-4AEE-A9C5-D11241121F20}">
      <dgm:prSet/>
      <dgm:spPr/>
      <dgm:t>
        <a:bodyPr/>
        <a:lstStyle/>
        <a:p>
          <a:endParaRPr lang="es-CL"/>
        </a:p>
      </dgm:t>
    </dgm:pt>
    <dgm:pt modelId="{89D57B91-C527-4F97-AAE1-F38502D6BF22}">
      <dgm:prSet phldrT="[Texto]" custT="1"/>
      <dgm:spPr/>
      <dgm:t>
        <a:bodyPr/>
        <a:lstStyle/>
        <a:p>
          <a:pPr algn="l"/>
          <a:r>
            <a:rPr lang="es-CL" sz="1200" b="1" dirty="0" smtClean="0"/>
            <a:t>ACCIÓN SOCIAL</a:t>
          </a:r>
        </a:p>
        <a:p>
          <a:pPr algn="l"/>
          <a:r>
            <a:rPr lang="es-CL" sz="1000" dirty="0" smtClean="0"/>
            <a:t>Intervenir en procesos de planificación social, a través del diseño de políticas, planes, programas y proyectos que contribuyan a superar situaciones de vulnerabilidad social en distintos contextos socioculturales.</a:t>
          </a:r>
          <a:endParaRPr lang="es-CL" sz="1000" dirty="0"/>
        </a:p>
      </dgm:t>
    </dgm:pt>
    <dgm:pt modelId="{E9BD4642-58CE-43FF-8D60-42173CD095A1}" type="parTrans" cxnId="{7E8CFCD1-3096-48AB-9DA0-0DB374EFE70C}">
      <dgm:prSet/>
      <dgm:spPr/>
      <dgm:t>
        <a:bodyPr/>
        <a:lstStyle/>
        <a:p>
          <a:endParaRPr lang="es-CL"/>
        </a:p>
      </dgm:t>
    </dgm:pt>
    <dgm:pt modelId="{9E9FB611-48F3-4D3A-AB17-81EA5F008C5C}" type="sibTrans" cxnId="{7E8CFCD1-3096-48AB-9DA0-0DB374EFE70C}">
      <dgm:prSet/>
      <dgm:spPr/>
      <dgm:t>
        <a:bodyPr/>
        <a:lstStyle/>
        <a:p>
          <a:endParaRPr lang="es-CL"/>
        </a:p>
      </dgm:t>
    </dgm:pt>
    <dgm:pt modelId="{0409FCC6-488A-4C5D-8ED3-8359AD35E28C}">
      <dgm:prSet phldrT="[Texto]"/>
      <dgm:spPr/>
      <dgm:t>
        <a:bodyPr/>
        <a:lstStyle/>
        <a:p>
          <a:pPr algn="l"/>
          <a:r>
            <a:rPr lang="es-CL" b="1" dirty="0" smtClean="0"/>
            <a:t>TRANSFORMACIÓN E INTEGRACIÓN SOCIAL</a:t>
          </a:r>
        </a:p>
        <a:p>
          <a:pPr algn="just"/>
          <a:r>
            <a:rPr lang="es-CL" dirty="0" smtClean="0"/>
            <a:t>Elabora planes, programas y proyectos sociales aplicando criterios epistemológicos y metodológicos de la planificación situacional.</a:t>
          </a:r>
          <a:endParaRPr lang="es-CL" dirty="0"/>
        </a:p>
      </dgm:t>
    </dgm:pt>
    <dgm:pt modelId="{0672ECE9-11C7-443A-BA28-E6365E551BFF}" type="parTrans" cxnId="{7D2403A2-5991-48BF-9DDE-9A46CED30407}">
      <dgm:prSet/>
      <dgm:spPr/>
      <dgm:t>
        <a:bodyPr/>
        <a:lstStyle/>
        <a:p>
          <a:endParaRPr lang="es-CL"/>
        </a:p>
      </dgm:t>
    </dgm:pt>
    <dgm:pt modelId="{81860874-B6FE-4187-8CE0-3C9269C6F6C8}" type="sibTrans" cxnId="{7D2403A2-5991-48BF-9DDE-9A46CED30407}">
      <dgm:prSet/>
      <dgm:spPr/>
      <dgm:t>
        <a:bodyPr/>
        <a:lstStyle/>
        <a:p>
          <a:endParaRPr lang="es-CL"/>
        </a:p>
      </dgm:t>
    </dgm:pt>
    <dgm:pt modelId="{AA8AB2DB-7415-4827-86F0-4FFE5C3AD3C8}">
      <dgm:prSet phldrT="[Texto]"/>
      <dgm:spPr/>
      <dgm:t>
        <a:bodyPr/>
        <a:lstStyle/>
        <a:p>
          <a:r>
            <a:rPr lang="es-CL" dirty="0" smtClean="0"/>
            <a:t>Psicología</a:t>
          </a:r>
          <a:endParaRPr lang="es-CL" dirty="0"/>
        </a:p>
      </dgm:t>
    </dgm:pt>
    <dgm:pt modelId="{1AD15503-4C8E-4D2A-9C7F-4AEBF908DABB}" type="parTrans" cxnId="{1CA78ABE-48C3-448B-8959-BB88C8AB9439}">
      <dgm:prSet/>
      <dgm:spPr/>
      <dgm:t>
        <a:bodyPr/>
        <a:lstStyle/>
        <a:p>
          <a:endParaRPr lang="es-CL"/>
        </a:p>
      </dgm:t>
    </dgm:pt>
    <dgm:pt modelId="{A1B746F4-0A4B-4F79-93FB-48B490D01408}" type="sibTrans" cxnId="{1CA78ABE-48C3-448B-8959-BB88C8AB9439}">
      <dgm:prSet/>
      <dgm:spPr/>
      <dgm:t>
        <a:bodyPr/>
        <a:lstStyle/>
        <a:p>
          <a:endParaRPr lang="es-CL"/>
        </a:p>
      </dgm:t>
    </dgm:pt>
    <dgm:pt modelId="{4115960F-CA9D-4B7C-9884-474ABEBB2F61}">
      <dgm:prSet phldrT="[Texto]" custT="1"/>
      <dgm:spPr/>
      <dgm:t>
        <a:bodyPr/>
        <a:lstStyle/>
        <a:p>
          <a:pPr algn="ctr"/>
          <a:r>
            <a:rPr lang="es-CL" sz="1200" b="1" dirty="0" smtClean="0">
              <a:solidFill>
                <a:schemeClr val="tx1"/>
              </a:solidFill>
            </a:rPr>
            <a:t>INVESTIGACIÓN</a:t>
          </a:r>
        </a:p>
        <a:p>
          <a:pPr algn="just"/>
          <a:r>
            <a:rPr lang="es-CL" sz="1000" dirty="0" smtClean="0"/>
            <a:t>Investiga, con propósitos prácticos, los fenómenos psicológicos desde una perspectiva científica empleando como base los recursos teóricos y metodológicos de las Ciencias Sociales y de aquellos propios de la disciplina, en contextos históricos, sociales y culturales</a:t>
          </a:r>
          <a:r>
            <a:rPr lang="es-CL" sz="900" dirty="0" smtClean="0"/>
            <a:t>.</a:t>
          </a:r>
          <a:endParaRPr lang="es-CL" sz="1200" b="1" dirty="0">
            <a:solidFill>
              <a:schemeClr val="tx1"/>
            </a:solidFill>
          </a:endParaRPr>
        </a:p>
      </dgm:t>
    </dgm:pt>
    <dgm:pt modelId="{D86C4F09-C71B-4C78-984E-E7887CD006E9}" type="parTrans" cxnId="{44CCAA20-ADCB-459A-9648-324D3D76E540}">
      <dgm:prSet/>
      <dgm:spPr/>
      <dgm:t>
        <a:bodyPr/>
        <a:lstStyle/>
        <a:p>
          <a:endParaRPr lang="es-CL"/>
        </a:p>
      </dgm:t>
    </dgm:pt>
    <dgm:pt modelId="{D3F2FE4F-ABEC-4254-824E-B17828C2C07E}" type="sibTrans" cxnId="{44CCAA20-ADCB-459A-9648-324D3D76E540}">
      <dgm:prSet/>
      <dgm:spPr/>
      <dgm:t>
        <a:bodyPr/>
        <a:lstStyle/>
        <a:p>
          <a:endParaRPr lang="es-CL"/>
        </a:p>
      </dgm:t>
    </dgm:pt>
    <dgm:pt modelId="{049B3D2D-92BA-4FF9-A0B2-73B5EFC6200A}">
      <dgm:prSet phldrT="[Texto]"/>
      <dgm:spPr/>
      <dgm:t>
        <a:bodyPr/>
        <a:lstStyle/>
        <a:p>
          <a:r>
            <a:rPr lang="es-CL" sz="1000" b="1" dirty="0" smtClean="0"/>
            <a:t>PROFESIONAL</a:t>
          </a:r>
          <a:endParaRPr lang="es-CL" sz="1000" b="1" dirty="0"/>
        </a:p>
      </dgm:t>
    </dgm:pt>
    <dgm:pt modelId="{43E3B5E1-C689-446F-AC46-89ABB6EA9A56}" type="parTrans" cxnId="{1B581AC3-9F5F-418C-A46B-F90107F38FDA}">
      <dgm:prSet/>
      <dgm:spPr/>
      <dgm:t>
        <a:bodyPr/>
        <a:lstStyle/>
        <a:p>
          <a:endParaRPr lang="es-CL"/>
        </a:p>
      </dgm:t>
    </dgm:pt>
    <dgm:pt modelId="{6F2C7B75-8E86-4FE1-9174-7C9669DC9BCB}" type="sibTrans" cxnId="{1B581AC3-9F5F-418C-A46B-F90107F38FDA}">
      <dgm:prSet/>
      <dgm:spPr/>
      <dgm:t>
        <a:bodyPr/>
        <a:lstStyle/>
        <a:p>
          <a:endParaRPr lang="es-CL"/>
        </a:p>
      </dgm:t>
    </dgm:pt>
    <dgm:pt modelId="{DF099D2A-11AD-4425-A935-E3F484C56FA9}">
      <dgm:prSet phldrT="[Texto]" custT="1"/>
      <dgm:spPr/>
      <dgm:t>
        <a:bodyPr/>
        <a:lstStyle/>
        <a:p>
          <a:pPr algn="just"/>
          <a:r>
            <a:rPr lang="es-CL" sz="1000" dirty="0" smtClean="0">
              <a:solidFill>
                <a:schemeClr val="tx1"/>
              </a:solidFill>
            </a:rPr>
            <a:t>Explica la dinámica y estructura de la sociedad y describe el sentido de la acción social en diferentes grupos y organizaciones a partir de las condiciones históricas, económicas, políticas y culturales que las determinan</a:t>
          </a:r>
          <a:r>
            <a:rPr lang="es-CL" sz="800" dirty="0" smtClean="0">
              <a:solidFill>
                <a:schemeClr val="tx1"/>
              </a:solidFill>
            </a:rPr>
            <a:t>. </a:t>
          </a:r>
          <a:endParaRPr lang="es-CL" sz="800" dirty="0"/>
        </a:p>
      </dgm:t>
    </dgm:pt>
    <dgm:pt modelId="{D63F3DBD-3A5C-4A22-B5F8-800FBBE52848}" type="parTrans" cxnId="{35126FD6-796F-4182-BC4B-D8BCD4B16DDB}">
      <dgm:prSet/>
      <dgm:spPr/>
      <dgm:t>
        <a:bodyPr/>
        <a:lstStyle/>
        <a:p>
          <a:endParaRPr lang="es-CL"/>
        </a:p>
      </dgm:t>
    </dgm:pt>
    <dgm:pt modelId="{377D366E-B033-4960-A7F7-E5894EC026A0}" type="sibTrans" cxnId="{35126FD6-796F-4182-BC4B-D8BCD4B16DDB}">
      <dgm:prSet/>
      <dgm:spPr/>
      <dgm:t>
        <a:bodyPr/>
        <a:lstStyle/>
        <a:p>
          <a:endParaRPr lang="es-CL"/>
        </a:p>
      </dgm:t>
    </dgm:pt>
    <dgm:pt modelId="{FC4E1BC4-A6F2-4BBF-9CEA-5D38EB731A12}">
      <dgm:prSet phldrT="[Texto]" custT="1"/>
      <dgm:spPr/>
      <dgm:t>
        <a:bodyPr/>
        <a:lstStyle/>
        <a:p>
          <a:r>
            <a:rPr lang="es-CL" sz="1000" dirty="0" smtClean="0">
              <a:solidFill>
                <a:schemeClr val="tx1"/>
              </a:solidFill>
            </a:rPr>
            <a:t>Investiga los fenómenos y problemas sociales con una perspectiva sociológica y científica empleando como base los recursos teóricos y metodológicos propios de la disciplina que le permitan comprender y explicar la realidad social</a:t>
          </a:r>
          <a:endParaRPr lang="es-CL" sz="1000" dirty="0" smtClean="0"/>
        </a:p>
        <a:p>
          <a:endParaRPr lang="es-CL" sz="800" dirty="0"/>
        </a:p>
      </dgm:t>
    </dgm:pt>
    <dgm:pt modelId="{6C57B770-A0BC-4604-ACDA-B4B77D93959A}" type="parTrans" cxnId="{823127AA-6D52-447E-8089-9D5984E9617D}">
      <dgm:prSet/>
      <dgm:spPr/>
      <dgm:t>
        <a:bodyPr/>
        <a:lstStyle/>
        <a:p>
          <a:endParaRPr lang="es-CL"/>
        </a:p>
      </dgm:t>
    </dgm:pt>
    <dgm:pt modelId="{5AE01422-254F-4B82-BB7E-CE5466B01633}" type="sibTrans" cxnId="{823127AA-6D52-447E-8089-9D5984E9617D}">
      <dgm:prSet/>
      <dgm:spPr/>
      <dgm:t>
        <a:bodyPr/>
        <a:lstStyle/>
        <a:p>
          <a:endParaRPr lang="es-CL"/>
        </a:p>
      </dgm:t>
    </dgm:pt>
    <dgm:pt modelId="{F35D4A77-E07B-44F9-B37C-B343D5A72106}">
      <dgm:prSet phldrT="[Texto]" custT="1"/>
      <dgm:spPr/>
      <dgm:t>
        <a:bodyPr/>
        <a:lstStyle/>
        <a:p>
          <a:r>
            <a:rPr lang="es-CL" sz="1000" dirty="0" smtClean="0">
              <a:solidFill>
                <a:schemeClr val="tx1"/>
              </a:solidFill>
            </a:rPr>
            <a:t>Diseña, planifica, gestiona, interviene y evalúa políticas, planes, programas y proyectos apoyando la toma de decisiones en diferentes niveles del ámbito público y privado</a:t>
          </a:r>
          <a:endParaRPr lang="es-CL" sz="1000" dirty="0" smtClean="0"/>
        </a:p>
        <a:p>
          <a:endParaRPr lang="es-CL" sz="800" dirty="0"/>
        </a:p>
      </dgm:t>
    </dgm:pt>
    <dgm:pt modelId="{C4E5C788-937E-4A01-91A1-67F4DED554E2}" type="parTrans" cxnId="{B4EF802B-8BA2-4082-8CF1-CF8A1523AADE}">
      <dgm:prSet/>
      <dgm:spPr/>
      <dgm:t>
        <a:bodyPr/>
        <a:lstStyle/>
        <a:p>
          <a:endParaRPr lang="es-CL"/>
        </a:p>
      </dgm:t>
    </dgm:pt>
    <dgm:pt modelId="{B896AA76-78E9-447D-B0ED-617DB9D41142}" type="sibTrans" cxnId="{B4EF802B-8BA2-4082-8CF1-CF8A1523AADE}">
      <dgm:prSet/>
      <dgm:spPr/>
      <dgm:t>
        <a:bodyPr/>
        <a:lstStyle/>
        <a:p>
          <a:endParaRPr lang="es-CL"/>
        </a:p>
      </dgm:t>
    </dgm:pt>
    <dgm:pt modelId="{7165B4ED-0C6D-4598-A164-DF3E4474FF2D}">
      <dgm:prSet phldrT="[Texto]" custT="1"/>
      <dgm:spPr/>
      <dgm:t>
        <a:bodyPr/>
        <a:lstStyle/>
        <a:p>
          <a:pPr algn="l"/>
          <a:r>
            <a:rPr lang="es-CL" sz="1200" b="1" dirty="0" smtClean="0"/>
            <a:t>INVESTIGACIÓN SOCIAL</a:t>
          </a:r>
        </a:p>
        <a:p>
          <a:pPr algn="l"/>
          <a:r>
            <a:rPr lang="es-CL" sz="1000" dirty="0" smtClean="0"/>
            <a:t>Elabora proyectos de investigación desde diversos enfoques teóricos y epistemológicos contribuyendo de este modo a la comprensión de la realidad social y de la propia disciplina,</a:t>
          </a:r>
          <a:endParaRPr lang="es-CL" sz="1000" dirty="0"/>
        </a:p>
      </dgm:t>
    </dgm:pt>
    <dgm:pt modelId="{D743708F-8788-41EE-A132-3CF7E1ADE989}" type="parTrans" cxnId="{D8B36870-BE18-46A3-8387-B04AA7A0AD01}">
      <dgm:prSet/>
      <dgm:spPr/>
      <dgm:t>
        <a:bodyPr/>
        <a:lstStyle/>
        <a:p>
          <a:endParaRPr lang="es-CL"/>
        </a:p>
      </dgm:t>
    </dgm:pt>
    <dgm:pt modelId="{7B12CC21-2DCD-4371-98D5-A56335A5E04C}" type="sibTrans" cxnId="{D8B36870-BE18-46A3-8387-B04AA7A0AD01}">
      <dgm:prSet/>
      <dgm:spPr/>
      <dgm:t>
        <a:bodyPr/>
        <a:lstStyle/>
        <a:p>
          <a:endParaRPr lang="es-CL"/>
        </a:p>
      </dgm:t>
    </dgm:pt>
    <dgm:pt modelId="{F8A2FCE1-5437-4848-B2D8-B760CEB142EA}">
      <dgm:prSet phldrT="[Texto]"/>
      <dgm:spPr/>
      <dgm:t>
        <a:bodyPr/>
        <a:lstStyle/>
        <a:p>
          <a:pPr algn="ctr"/>
          <a:r>
            <a:rPr lang="es-CL" b="1" dirty="0" smtClean="0"/>
            <a:t>EVALUACIÓN </a:t>
          </a:r>
        </a:p>
        <a:p>
          <a:pPr algn="just"/>
          <a:r>
            <a:rPr lang="es-CL" dirty="0" smtClean="0"/>
            <a:t>Evalúa relaciones y procesos </a:t>
          </a:r>
          <a:r>
            <a:rPr lang="es-CL" dirty="0" err="1" smtClean="0"/>
            <a:t>bio</a:t>
          </a:r>
          <a:r>
            <a:rPr lang="es-CL" dirty="0" smtClean="0"/>
            <a:t>-</a:t>
          </a:r>
          <a:r>
            <a:rPr lang="es-CL" dirty="0" err="1" smtClean="0"/>
            <a:t>psico</a:t>
          </a:r>
          <a:r>
            <a:rPr lang="es-CL" dirty="0" smtClean="0"/>
            <a:t>-socio-culturales desde la Psicología, las Ciencias Sociales y las Ciencias afines, con actitud de respeto a la diversidad humana y desde un compromiso socialmente responsable.</a:t>
          </a:r>
          <a:endParaRPr lang="es-CL" b="1" dirty="0"/>
        </a:p>
      </dgm:t>
    </dgm:pt>
    <dgm:pt modelId="{38E95916-C53C-4837-BD90-7840707F4A40}" type="sibTrans" cxnId="{16B5DBEB-3E54-4409-9190-B42805DBADDF}">
      <dgm:prSet/>
      <dgm:spPr/>
      <dgm:t>
        <a:bodyPr/>
        <a:lstStyle/>
        <a:p>
          <a:endParaRPr lang="es-CL"/>
        </a:p>
      </dgm:t>
    </dgm:pt>
    <dgm:pt modelId="{4DC37AED-4248-45A4-8CB5-8725796FCD47}" type="parTrans" cxnId="{16B5DBEB-3E54-4409-9190-B42805DBADDF}">
      <dgm:prSet/>
      <dgm:spPr/>
      <dgm:t>
        <a:bodyPr/>
        <a:lstStyle/>
        <a:p>
          <a:endParaRPr lang="es-CL"/>
        </a:p>
      </dgm:t>
    </dgm:pt>
    <dgm:pt modelId="{ED747CF7-939C-44A0-B964-09BCE3CD1FE3}">
      <dgm:prSet phldrT="[Texto]" custT="1"/>
      <dgm:spPr/>
      <dgm:t>
        <a:bodyPr anchor="t"/>
        <a:lstStyle/>
        <a:p>
          <a:pPr algn="ctr"/>
          <a:r>
            <a:rPr lang="es-CL" sz="1000" b="1" dirty="0" smtClean="0"/>
            <a:t>GESTIÓN</a:t>
          </a:r>
        </a:p>
        <a:p>
          <a:pPr algn="l"/>
          <a:r>
            <a:rPr lang="es-CL" sz="1000" dirty="0" smtClean="0"/>
            <a:t>Gestiona, en forma autónoma y en equipos multidisciplinarios, proyectos, programas  y actividades de intervenciones psicológicas, </a:t>
          </a:r>
          <a:r>
            <a:rPr lang="es-CL" sz="1000" dirty="0" err="1" smtClean="0"/>
            <a:t>psico</a:t>
          </a:r>
          <a:r>
            <a:rPr lang="es-CL" sz="1000" dirty="0" smtClean="0"/>
            <a:t>-social y sociales</a:t>
          </a:r>
          <a:r>
            <a:rPr lang="es-CL" sz="900" dirty="0" smtClean="0"/>
            <a:t>.</a:t>
          </a:r>
          <a:endParaRPr lang="es-CL" sz="900" b="1" dirty="0"/>
        </a:p>
      </dgm:t>
    </dgm:pt>
    <dgm:pt modelId="{3B15CC30-B924-4284-9D5A-2BD573ABE309}" type="parTrans" cxnId="{9B0F3949-B504-42DB-B7D4-8F57027A5422}">
      <dgm:prSet/>
      <dgm:spPr/>
      <dgm:t>
        <a:bodyPr/>
        <a:lstStyle/>
        <a:p>
          <a:endParaRPr lang="es-CL"/>
        </a:p>
      </dgm:t>
    </dgm:pt>
    <dgm:pt modelId="{40FCEC71-F51B-4684-A464-4452244106C0}" type="sibTrans" cxnId="{9B0F3949-B504-42DB-B7D4-8F57027A5422}">
      <dgm:prSet/>
      <dgm:spPr/>
      <dgm:t>
        <a:bodyPr/>
        <a:lstStyle/>
        <a:p>
          <a:endParaRPr lang="es-CL"/>
        </a:p>
      </dgm:t>
    </dgm:pt>
    <dgm:pt modelId="{4DBAFF0F-32B9-474F-BEB2-B4D37B1D819D}" type="pres">
      <dgm:prSet presAssocID="{22239F79-5BD1-46D7-A8BA-E4536710108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4D367598-408F-42A9-9E8F-AED65F5B1CC7}" type="pres">
      <dgm:prSet presAssocID="{212A6E72-10D7-45A8-A285-B0D3EC0C64AA}" presName="root" presStyleCnt="0"/>
      <dgm:spPr/>
    </dgm:pt>
    <dgm:pt modelId="{2D4631C8-AD13-4591-A96A-6E22876F48E2}" type="pres">
      <dgm:prSet presAssocID="{212A6E72-10D7-45A8-A285-B0D3EC0C64AA}" presName="rootComposite" presStyleCnt="0"/>
      <dgm:spPr/>
    </dgm:pt>
    <dgm:pt modelId="{C86E0ACA-1968-4A11-8925-941247BABCB0}" type="pres">
      <dgm:prSet presAssocID="{212A6E72-10D7-45A8-A285-B0D3EC0C64AA}" presName="rootText" presStyleLbl="node1" presStyleIdx="0" presStyleCnt="3" custScaleY="44009"/>
      <dgm:spPr/>
      <dgm:t>
        <a:bodyPr/>
        <a:lstStyle/>
        <a:p>
          <a:endParaRPr lang="es-CL"/>
        </a:p>
      </dgm:t>
    </dgm:pt>
    <dgm:pt modelId="{FAEF6D8D-F2A9-4450-998E-EA9D5959AE91}" type="pres">
      <dgm:prSet presAssocID="{212A6E72-10D7-45A8-A285-B0D3EC0C64AA}" presName="rootConnector" presStyleLbl="node1" presStyleIdx="0" presStyleCnt="3"/>
      <dgm:spPr/>
      <dgm:t>
        <a:bodyPr/>
        <a:lstStyle/>
        <a:p>
          <a:endParaRPr lang="es-CL"/>
        </a:p>
      </dgm:t>
    </dgm:pt>
    <dgm:pt modelId="{A03EB929-E32E-4665-918E-AD488FFFE38B}" type="pres">
      <dgm:prSet presAssocID="{212A6E72-10D7-45A8-A285-B0D3EC0C64AA}" presName="childShape" presStyleCnt="0"/>
      <dgm:spPr/>
    </dgm:pt>
    <dgm:pt modelId="{A3C4F017-F059-4CC2-97DD-FDFFCACDC26D}" type="pres">
      <dgm:prSet presAssocID="{501DD382-E80F-4262-B9B1-11E63CB932D8}" presName="Name13" presStyleLbl="parChTrans1D2" presStyleIdx="0" presStyleCnt="9"/>
      <dgm:spPr/>
      <dgm:t>
        <a:bodyPr/>
        <a:lstStyle/>
        <a:p>
          <a:endParaRPr lang="es-CL"/>
        </a:p>
      </dgm:t>
    </dgm:pt>
    <dgm:pt modelId="{BAAD564E-6CF4-46CD-9A08-5B9CA40116D5}" type="pres">
      <dgm:prSet presAssocID="{10322C08-345E-4A62-BB7A-00E743C05EEC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3684A27-C80C-45E2-80C6-8159246D158E}" type="pres">
      <dgm:prSet presAssocID="{E040189D-8C34-4A6B-A8D4-D4F4F6DC6427}" presName="Name13" presStyleLbl="parChTrans1D2" presStyleIdx="1" presStyleCnt="9"/>
      <dgm:spPr/>
      <dgm:t>
        <a:bodyPr/>
        <a:lstStyle/>
        <a:p>
          <a:endParaRPr lang="es-CL"/>
        </a:p>
      </dgm:t>
    </dgm:pt>
    <dgm:pt modelId="{A62E7DA4-814C-44F2-B947-13FAF8DD3286}" type="pres">
      <dgm:prSet presAssocID="{4DBE1FB9-D014-47F0-AE4D-F3AB6B3C1F1E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D76FAC3-2D19-46A7-A9C8-B470BAB1FC21}" type="pres">
      <dgm:prSet presAssocID="{43E3B5E1-C689-446F-AC46-89ABB6EA9A56}" presName="Name13" presStyleLbl="parChTrans1D2" presStyleIdx="2" presStyleCnt="9"/>
      <dgm:spPr/>
      <dgm:t>
        <a:bodyPr/>
        <a:lstStyle/>
        <a:p>
          <a:endParaRPr lang="es-CL"/>
        </a:p>
      </dgm:t>
    </dgm:pt>
    <dgm:pt modelId="{6F05D197-DF94-4F9D-9ECF-8AF45144881C}" type="pres">
      <dgm:prSet presAssocID="{049B3D2D-92BA-4FF9-A0B2-73B5EFC6200A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9C9B15E-14A0-4D4B-BBE2-EA31F54C4B07}" type="pres">
      <dgm:prSet presAssocID="{E9261175-F5C4-4B77-9F3E-227ECA5F120B}" presName="root" presStyleCnt="0"/>
      <dgm:spPr/>
    </dgm:pt>
    <dgm:pt modelId="{CBAC57D9-ABEC-4A8F-8179-F144717EE899}" type="pres">
      <dgm:prSet presAssocID="{E9261175-F5C4-4B77-9F3E-227ECA5F120B}" presName="rootComposite" presStyleCnt="0"/>
      <dgm:spPr/>
    </dgm:pt>
    <dgm:pt modelId="{6316196A-358A-4F30-82F1-12A220B48CC1}" type="pres">
      <dgm:prSet presAssocID="{E9261175-F5C4-4B77-9F3E-227ECA5F120B}" presName="rootText" presStyleLbl="node1" presStyleIdx="1" presStyleCnt="3" custScaleY="39846"/>
      <dgm:spPr/>
      <dgm:t>
        <a:bodyPr/>
        <a:lstStyle/>
        <a:p>
          <a:endParaRPr lang="es-CL"/>
        </a:p>
      </dgm:t>
    </dgm:pt>
    <dgm:pt modelId="{0784DED6-C282-40D7-B3E9-F782D191EC73}" type="pres">
      <dgm:prSet presAssocID="{E9261175-F5C4-4B77-9F3E-227ECA5F120B}" presName="rootConnector" presStyleLbl="node1" presStyleIdx="1" presStyleCnt="3"/>
      <dgm:spPr/>
      <dgm:t>
        <a:bodyPr/>
        <a:lstStyle/>
        <a:p>
          <a:endParaRPr lang="es-CL"/>
        </a:p>
      </dgm:t>
    </dgm:pt>
    <dgm:pt modelId="{1F2286F3-A2CE-4B9C-9A97-A64CFE8B23A2}" type="pres">
      <dgm:prSet presAssocID="{E9261175-F5C4-4B77-9F3E-227ECA5F120B}" presName="childShape" presStyleCnt="0"/>
      <dgm:spPr/>
    </dgm:pt>
    <dgm:pt modelId="{6F6E1314-D171-4070-BD72-0704BEAD7E51}" type="pres">
      <dgm:prSet presAssocID="{E9BD4642-58CE-43FF-8D60-42173CD095A1}" presName="Name13" presStyleLbl="parChTrans1D2" presStyleIdx="3" presStyleCnt="9"/>
      <dgm:spPr/>
      <dgm:t>
        <a:bodyPr/>
        <a:lstStyle/>
        <a:p>
          <a:endParaRPr lang="es-CL"/>
        </a:p>
      </dgm:t>
    </dgm:pt>
    <dgm:pt modelId="{3DD0429C-7C71-4069-8504-B0AC75C8F0B8}" type="pres">
      <dgm:prSet presAssocID="{89D57B91-C527-4F97-AAE1-F38502D6BF22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D8071AB-7D15-4334-AA82-4410E762F5E0}" type="pres">
      <dgm:prSet presAssocID="{0672ECE9-11C7-443A-BA28-E6365E551BFF}" presName="Name13" presStyleLbl="parChTrans1D2" presStyleIdx="4" presStyleCnt="9"/>
      <dgm:spPr/>
      <dgm:t>
        <a:bodyPr/>
        <a:lstStyle/>
        <a:p>
          <a:endParaRPr lang="es-CL"/>
        </a:p>
      </dgm:t>
    </dgm:pt>
    <dgm:pt modelId="{5079E6FA-30FC-4583-94FC-9D9F9CCB434C}" type="pres">
      <dgm:prSet presAssocID="{0409FCC6-488A-4C5D-8ED3-8359AD35E28C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851409F-7D8E-4869-84D8-9682767CF9EF}" type="pres">
      <dgm:prSet presAssocID="{D743708F-8788-41EE-A132-3CF7E1ADE989}" presName="Name13" presStyleLbl="parChTrans1D2" presStyleIdx="5" presStyleCnt="9"/>
      <dgm:spPr/>
      <dgm:t>
        <a:bodyPr/>
        <a:lstStyle/>
        <a:p>
          <a:endParaRPr lang="es-CL"/>
        </a:p>
      </dgm:t>
    </dgm:pt>
    <dgm:pt modelId="{A814E191-AD86-495C-8EAC-EFBBD3CEE1A5}" type="pres">
      <dgm:prSet presAssocID="{7165B4ED-0C6D-4598-A164-DF3E4474FF2D}" presName="childText" presStyleLbl="bgAcc1" presStyleIdx="5" presStyleCnt="9" custLinFactNeighborX="-2505" custLinFactNeighborY="-525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85BC374-0B60-47BE-9582-D438E6F92F33}" type="pres">
      <dgm:prSet presAssocID="{AA8AB2DB-7415-4827-86F0-4FFE5C3AD3C8}" presName="root" presStyleCnt="0"/>
      <dgm:spPr/>
    </dgm:pt>
    <dgm:pt modelId="{378690EB-BCDA-4331-8181-B256C03BAEBC}" type="pres">
      <dgm:prSet presAssocID="{AA8AB2DB-7415-4827-86F0-4FFE5C3AD3C8}" presName="rootComposite" presStyleCnt="0"/>
      <dgm:spPr/>
    </dgm:pt>
    <dgm:pt modelId="{121B1B6A-1F33-43A4-8110-9EFB1523C421}" type="pres">
      <dgm:prSet presAssocID="{AA8AB2DB-7415-4827-86F0-4FFE5C3AD3C8}" presName="rootText" presStyleLbl="node1" presStyleIdx="2" presStyleCnt="3" custScaleY="39845"/>
      <dgm:spPr/>
      <dgm:t>
        <a:bodyPr/>
        <a:lstStyle/>
        <a:p>
          <a:endParaRPr lang="es-CL"/>
        </a:p>
      </dgm:t>
    </dgm:pt>
    <dgm:pt modelId="{8627F7D4-CD6F-4C15-BB77-DA5EC956112B}" type="pres">
      <dgm:prSet presAssocID="{AA8AB2DB-7415-4827-86F0-4FFE5C3AD3C8}" presName="rootConnector" presStyleLbl="node1" presStyleIdx="2" presStyleCnt="3"/>
      <dgm:spPr/>
      <dgm:t>
        <a:bodyPr/>
        <a:lstStyle/>
        <a:p>
          <a:endParaRPr lang="es-CL"/>
        </a:p>
      </dgm:t>
    </dgm:pt>
    <dgm:pt modelId="{80996034-EED5-4B03-BD0A-B99E5CA1F319}" type="pres">
      <dgm:prSet presAssocID="{AA8AB2DB-7415-4827-86F0-4FFE5C3AD3C8}" presName="childShape" presStyleCnt="0"/>
      <dgm:spPr/>
    </dgm:pt>
    <dgm:pt modelId="{DFC1251C-22F6-45C2-8D05-852E7262EE85}" type="pres">
      <dgm:prSet presAssocID="{D86C4F09-C71B-4C78-984E-E7887CD006E9}" presName="Name13" presStyleLbl="parChTrans1D2" presStyleIdx="6" presStyleCnt="9"/>
      <dgm:spPr/>
      <dgm:t>
        <a:bodyPr/>
        <a:lstStyle/>
        <a:p>
          <a:endParaRPr lang="es-CL"/>
        </a:p>
      </dgm:t>
    </dgm:pt>
    <dgm:pt modelId="{3FF158FC-B223-4843-9D1D-C95170D813F3}" type="pres">
      <dgm:prSet presAssocID="{4115960F-CA9D-4B7C-9884-474ABEBB2F61}" presName="childText" presStyleLbl="bgAcc1" presStyleIdx="6" presStyleCnt="9" custScaleY="11067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57EBF01-8825-4D4B-9845-01AE89E6084B}" type="pres">
      <dgm:prSet presAssocID="{4DC37AED-4248-45A4-8CB5-8725796FCD47}" presName="Name13" presStyleLbl="parChTrans1D2" presStyleIdx="7" presStyleCnt="9"/>
      <dgm:spPr/>
      <dgm:t>
        <a:bodyPr/>
        <a:lstStyle/>
        <a:p>
          <a:endParaRPr lang="es-CL"/>
        </a:p>
      </dgm:t>
    </dgm:pt>
    <dgm:pt modelId="{A5699E5B-7FCD-4595-87FF-A555D39DF6FA}" type="pres">
      <dgm:prSet presAssocID="{F8A2FCE1-5437-4848-B2D8-B760CEB142EA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7A46404-D26A-4C94-9606-8C049D7DE250}" type="pres">
      <dgm:prSet presAssocID="{3B15CC30-B924-4284-9D5A-2BD573ABE309}" presName="Name13" presStyleLbl="parChTrans1D2" presStyleIdx="8" presStyleCnt="9"/>
      <dgm:spPr/>
      <dgm:t>
        <a:bodyPr/>
        <a:lstStyle/>
        <a:p>
          <a:endParaRPr lang="es-CL"/>
        </a:p>
      </dgm:t>
    </dgm:pt>
    <dgm:pt modelId="{B2D7F709-8B25-456B-B8CB-83D1E7CB0849}" type="pres">
      <dgm:prSet presAssocID="{ED747CF7-939C-44A0-B964-09BCE3CD1FE3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81E47BC-9C55-49D4-8581-1BABCC250093}" srcId="{22239F79-5BD1-46D7-A8BA-E45367101088}" destId="{212A6E72-10D7-45A8-A285-B0D3EC0C64AA}" srcOrd="0" destOrd="0" parTransId="{8BAB3358-7C48-4752-9DCB-9959770A2ECA}" sibTransId="{823B35FB-2768-4B07-AC75-27DC424D8561}"/>
    <dgm:cxn modelId="{823127AA-6D52-447E-8089-9D5984E9617D}" srcId="{4DBE1FB9-D014-47F0-AE4D-F3AB6B3C1F1E}" destId="{FC4E1BC4-A6F2-4BBF-9CEA-5D38EB731A12}" srcOrd="0" destOrd="0" parTransId="{6C57B770-A0BC-4604-ACDA-B4B77D93959A}" sibTransId="{5AE01422-254F-4B82-BB7E-CE5466B01633}"/>
    <dgm:cxn modelId="{093FD83D-9DE4-4E22-8A86-8FBFDDE69A4E}" type="presOf" srcId="{4115960F-CA9D-4B7C-9884-474ABEBB2F61}" destId="{3FF158FC-B223-4843-9D1D-C95170D813F3}" srcOrd="0" destOrd="0" presId="urn:microsoft.com/office/officeart/2005/8/layout/hierarchy3"/>
    <dgm:cxn modelId="{BE1CD3D1-479D-4211-BA23-FECC3C38F3AB}" type="presOf" srcId="{E9261175-F5C4-4B77-9F3E-227ECA5F120B}" destId="{0784DED6-C282-40D7-B3E9-F782D191EC73}" srcOrd="1" destOrd="0" presId="urn:microsoft.com/office/officeart/2005/8/layout/hierarchy3"/>
    <dgm:cxn modelId="{9D50295B-3FD0-49AF-8009-FEC3F7CC433B}" type="presOf" srcId="{3B15CC30-B924-4284-9D5A-2BD573ABE309}" destId="{97A46404-D26A-4C94-9606-8C049D7DE250}" srcOrd="0" destOrd="0" presId="urn:microsoft.com/office/officeart/2005/8/layout/hierarchy3"/>
    <dgm:cxn modelId="{40CAED97-0BEC-42D6-9384-A08AFBD3C472}" type="presOf" srcId="{4DC37AED-4248-45A4-8CB5-8725796FCD47}" destId="{257EBF01-8825-4D4B-9845-01AE89E6084B}" srcOrd="0" destOrd="0" presId="urn:microsoft.com/office/officeart/2005/8/layout/hierarchy3"/>
    <dgm:cxn modelId="{7E68D9E5-FF8F-40A8-9A7B-565B65207D08}" type="presOf" srcId="{DF099D2A-11AD-4425-A935-E3F484C56FA9}" destId="{BAAD564E-6CF4-46CD-9A08-5B9CA40116D5}" srcOrd="0" destOrd="1" presId="urn:microsoft.com/office/officeart/2005/8/layout/hierarchy3"/>
    <dgm:cxn modelId="{08589E60-59C2-4F21-93BF-C11CCF68BF7B}" type="presOf" srcId="{F35D4A77-E07B-44F9-B37C-B343D5A72106}" destId="{6F05D197-DF94-4F9D-9ECF-8AF45144881C}" srcOrd="0" destOrd="1" presId="urn:microsoft.com/office/officeart/2005/8/layout/hierarchy3"/>
    <dgm:cxn modelId="{7D2403A2-5991-48BF-9DDE-9A46CED30407}" srcId="{E9261175-F5C4-4B77-9F3E-227ECA5F120B}" destId="{0409FCC6-488A-4C5D-8ED3-8359AD35E28C}" srcOrd="1" destOrd="0" parTransId="{0672ECE9-11C7-443A-BA28-E6365E551BFF}" sibTransId="{81860874-B6FE-4187-8CE0-3C9269C6F6C8}"/>
    <dgm:cxn modelId="{2F42AE90-3B16-4C7B-AC6D-88FE547DB0F5}" type="presOf" srcId="{FC4E1BC4-A6F2-4BBF-9CEA-5D38EB731A12}" destId="{A62E7DA4-814C-44F2-B947-13FAF8DD3286}" srcOrd="0" destOrd="1" presId="urn:microsoft.com/office/officeart/2005/8/layout/hierarchy3"/>
    <dgm:cxn modelId="{15AC5A58-830D-4237-9CF3-081095195D67}" type="presOf" srcId="{ED747CF7-939C-44A0-B964-09BCE3CD1FE3}" destId="{B2D7F709-8B25-456B-B8CB-83D1E7CB0849}" srcOrd="0" destOrd="0" presId="urn:microsoft.com/office/officeart/2005/8/layout/hierarchy3"/>
    <dgm:cxn modelId="{90A43090-06EE-4577-B5A2-304C838AD72C}" type="presOf" srcId="{43E3B5E1-C689-446F-AC46-89ABB6EA9A56}" destId="{BD76FAC3-2D19-46A7-A9C8-B470BAB1FC21}" srcOrd="0" destOrd="0" presId="urn:microsoft.com/office/officeart/2005/8/layout/hierarchy3"/>
    <dgm:cxn modelId="{4ADFC148-FF67-411B-B561-84E2F68EF967}" type="presOf" srcId="{212A6E72-10D7-45A8-A285-B0D3EC0C64AA}" destId="{FAEF6D8D-F2A9-4450-998E-EA9D5959AE91}" srcOrd="1" destOrd="0" presId="urn:microsoft.com/office/officeart/2005/8/layout/hierarchy3"/>
    <dgm:cxn modelId="{35126FD6-796F-4182-BC4B-D8BCD4B16DDB}" srcId="{10322C08-345E-4A62-BB7A-00E743C05EEC}" destId="{DF099D2A-11AD-4425-A935-E3F484C56FA9}" srcOrd="0" destOrd="0" parTransId="{D63F3DBD-3A5C-4A22-B5F8-800FBBE52848}" sibTransId="{377D366E-B033-4960-A7F7-E5894EC026A0}"/>
    <dgm:cxn modelId="{16B5DBEB-3E54-4409-9190-B42805DBADDF}" srcId="{AA8AB2DB-7415-4827-86F0-4FFE5C3AD3C8}" destId="{F8A2FCE1-5437-4848-B2D8-B760CEB142EA}" srcOrd="1" destOrd="0" parTransId="{4DC37AED-4248-45A4-8CB5-8725796FCD47}" sibTransId="{38E95916-C53C-4837-BD90-7840707F4A40}"/>
    <dgm:cxn modelId="{042AA67F-0E8E-44EE-821A-4630E5BB20A9}" type="presOf" srcId="{E9BD4642-58CE-43FF-8D60-42173CD095A1}" destId="{6F6E1314-D171-4070-BD72-0704BEAD7E51}" srcOrd="0" destOrd="0" presId="urn:microsoft.com/office/officeart/2005/8/layout/hierarchy3"/>
    <dgm:cxn modelId="{6B99705A-1B45-4DCE-AE59-F8D2D4F33F12}" type="presOf" srcId="{501DD382-E80F-4262-B9B1-11E63CB932D8}" destId="{A3C4F017-F059-4CC2-97DD-FDFFCACDC26D}" srcOrd="0" destOrd="0" presId="urn:microsoft.com/office/officeart/2005/8/layout/hierarchy3"/>
    <dgm:cxn modelId="{211DF9A5-9BF0-43B2-B45D-DF730CC92558}" type="presOf" srcId="{0672ECE9-11C7-443A-BA28-E6365E551BFF}" destId="{4D8071AB-7D15-4334-AA82-4410E762F5E0}" srcOrd="0" destOrd="0" presId="urn:microsoft.com/office/officeart/2005/8/layout/hierarchy3"/>
    <dgm:cxn modelId="{2A7D6F06-1B4F-4350-8010-A7CA13C49854}" type="presOf" srcId="{D86C4F09-C71B-4C78-984E-E7887CD006E9}" destId="{DFC1251C-22F6-45C2-8D05-852E7262EE85}" srcOrd="0" destOrd="0" presId="urn:microsoft.com/office/officeart/2005/8/layout/hierarchy3"/>
    <dgm:cxn modelId="{ABB1B98F-2E02-4A90-BEC2-57CC61AA4D5A}" type="presOf" srcId="{7165B4ED-0C6D-4598-A164-DF3E4474FF2D}" destId="{A814E191-AD86-495C-8EAC-EFBBD3CEE1A5}" srcOrd="0" destOrd="0" presId="urn:microsoft.com/office/officeart/2005/8/layout/hierarchy3"/>
    <dgm:cxn modelId="{68409B0F-5F05-48F5-9273-055A56FA0242}" type="presOf" srcId="{E9261175-F5C4-4B77-9F3E-227ECA5F120B}" destId="{6316196A-358A-4F30-82F1-12A220B48CC1}" srcOrd="0" destOrd="0" presId="urn:microsoft.com/office/officeart/2005/8/layout/hierarchy3"/>
    <dgm:cxn modelId="{49C072BD-9660-4B70-8355-47AEC7C55B99}" type="presOf" srcId="{4DBE1FB9-D014-47F0-AE4D-F3AB6B3C1F1E}" destId="{A62E7DA4-814C-44F2-B947-13FAF8DD3286}" srcOrd="0" destOrd="0" presId="urn:microsoft.com/office/officeart/2005/8/layout/hierarchy3"/>
    <dgm:cxn modelId="{2CA7DC63-CA9B-406D-B009-0EA7F3FA80EF}" type="presOf" srcId="{049B3D2D-92BA-4FF9-A0B2-73B5EFC6200A}" destId="{6F05D197-DF94-4F9D-9ECF-8AF45144881C}" srcOrd="0" destOrd="0" presId="urn:microsoft.com/office/officeart/2005/8/layout/hierarchy3"/>
    <dgm:cxn modelId="{9B0F3949-B504-42DB-B7D4-8F57027A5422}" srcId="{AA8AB2DB-7415-4827-86F0-4FFE5C3AD3C8}" destId="{ED747CF7-939C-44A0-B964-09BCE3CD1FE3}" srcOrd="2" destOrd="0" parTransId="{3B15CC30-B924-4284-9D5A-2BD573ABE309}" sibTransId="{40FCEC71-F51B-4684-A464-4452244106C0}"/>
    <dgm:cxn modelId="{78CD8E4B-DFB7-4F82-A05E-720ABE94A554}" srcId="{212A6E72-10D7-45A8-A285-B0D3EC0C64AA}" destId="{10322C08-345E-4A62-BB7A-00E743C05EEC}" srcOrd="0" destOrd="0" parTransId="{501DD382-E80F-4262-B9B1-11E63CB932D8}" sibTransId="{E30678BD-6F3A-44BB-98CA-0A6657E07F24}"/>
    <dgm:cxn modelId="{1CA78ABE-48C3-448B-8959-BB88C8AB9439}" srcId="{22239F79-5BD1-46D7-A8BA-E45367101088}" destId="{AA8AB2DB-7415-4827-86F0-4FFE5C3AD3C8}" srcOrd="2" destOrd="0" parTransId="{1AD15503-4C8E-4D2A-9C7F-4AEBF908DABB}" sibTransId="{A1B746F4-0A4B-4F79-93FB-48B490D01408}"/>
    <dgm:cxn modelId="{5380BD8A-30BA-4169-ADED-2A4C2416E60C}" type="presOf" srcId="{AA8AB2DB-7415-4827-86F0-4FFE5C3AD3C8}" destId="{121B1B6A-1F33-43A4-8110-9EFB1523C421}" srcOrd="0" destOrd="0" presId="urn:microsoft.com/office/officeart/2005/8/layout/hierarchy3"/>
    <dgm:cxn modelId="{B4EF802B-8BA2-4082-8CF1-CF8A1523AADE}" srcId="{049B3D2D-92BA-4FF9-A0B2-73B5EFC6200A}" destId="{F35D4A77-E07B-44F9-B37C-B343D5A72106}" srcOrd="0" destOrd="0" parTransId="{C4E5C788-937E-4A01-91A1-67F4DED554E2}" sibTransId="{B896AA76-78E9-447D-B0ED-617DB9D41142}"/>
    <dgm:cxn modelId="{8D42FB87-6061-4D5E-ADE6-554BBCD0EE35}" type="presOf" srcId="{D743708F-8788-41EE-A132-3CF7E1ADE989}" destId="{9851409F-7D8E-4869-84D8-9682767CF9EF}" srcOrd="0" destOrd="0" presId="urn:microsoft.com/office/officeart/2005/8/layout/hierarchy3"/>
    <dgm:cxn modelId="{BDEEE1F5-647D-4287-A1B4-CA356A19E4C7}" type="presOf" srcId="{E040189D-8C34-4A6B-A8D4-D4F4F6DC6427}" destId="{33684A27-C80C-45E2-80C6-8159246D158E}" srcOrd="0" destOrd="0" presId="urn:microsoft.com/office/officeart/2005/8/layout/hierarchy3"/>
    <dgm:cxn modelId="{AEFE21C9-4E2F-4CB7-9B64-06D9B450BF03}" type="presOf" srcId="{10322C08-345E-4A62-BB7A-00E743C05EEC}" destId="{BAAD564E-6CF4-46CD-9A08-5B9CA40116D5}" srcOrd="0" destOrd="0" presId="urn:microsoft.com/office/officeart/2005/8/layout/hierarchy3"/>
    <dgm:cxn modelId="{1B581AC3-9F5F-418C-A46B-F90107F38FDA}" srcId="{212A6E72-10D7-45A8-A285-B0D3EC0C64AA}" destId="{049B3D2D-92BA-4FF9-A0B2-73B5EFC6200A}" srcOrd="2" destOrd="0" parTransId="{43E3B5E1-C689-446F-AC46-89ABB6EA9A56}" sibTransId="{6F2C7B75-8E86-4FE1-9174-7C9669DC9BCB}"/>
    <dgm:cxn modelId="{3ADC480F-3073-4E5E-8E49-3A415F5338D3}" type="presOf" srcId="{0409FCC6-488A-4C5D-8ED3-8359AD35E28C}" destId="{5079E6FA-30FC-4583-94FC-9D9F9CCB434C}" srcOrd="0" destOrd="0" presId="urn:microsoft.com/office/officeart/2005/8/layout/hierarchy3"/>
    <dgm:cxn modelId="{CAFB5E94-A497-473F-A6A7-D7E01398E47D}" type="presOf" srcId="{AA8AB2DB-7415-4827-86F0-4FFE5C3AD3C8}" destId="{8627F7D4-CD6F-4C15-BB77-DA5EC956112B}" srcOrd="1" destOrd="0" presId="urn:microsoft.com/office/officeart/2005/8/layout/hierarchy3"/>
    <dgm:cxn modelId="{AFD4F90D-5DB5-496A-8FF0-242A77977A2A}" type="presOf" srcId="{89D57B91-C527-4F97-AAE1-F38502D6BF22}" destId="{3DD0429C-7C71-4069-8504-B0AC75C8F0B8}" srcOrd="0" destOrd="0" presId="urn:microsoft.com/office/officeart/2005/8/layout/hierarchy3"/>
    <dgm:cxn modelId="{D8B36870-BE18-46A3-8387-B04AA7A0AD01}" srcId="{E9261175-F5C4-4B77-9F3E-227ECA5F120B}" destId="{7165B4ED-0C6D-4598-A164-DF3E4474FF2D}" srcOrd="2" destOrd="0" parTransId="{D743708F-8788-41EE-A132-3CF7E1ADE989}" sibTransId="{7B12CC21-2DCD-4371-98D5-A56335A5E04C}"/>
    <dgm:cxn modelId="{C5F4590C-37FB-4796-BE1E-9649BACCDABD}" type="presOf" srcId="{22239F79-5BD1-46D7-A8BA-E45367101088}" destId="{4DBAFF0F-32B9-474F-BEB2-B4D37B1D819D}" srcOrd="0" destOrd="0" presId="urn:microsoft.com/office/officeart/2005/8/layout/hierarchy3"/>
    <dgm:cxn modelId="{2CF0B264-CE09-47E6-9635-CFC06AAACDC7}" srcId="{212A6E72-10D7-45A8-A285-B0D3EC0C64AA}" destId="{4DBE1FB9-D014-47F0-AE4D-F3AB6B3C1F1E}" srcOrd="1" destOrd="0" parTransId="{E040189D-8C34-4A6B-A8D4-D4F4F6DC6427}" sibTransId="{736CE1DE-800F-4403-B1BD-196DB9612931}"/>
    <dgm:cxn modelId="{C66A9B5B-74C2-42C9-9EFE-0F82FDFC1E51}" type="presOf" srcId="{F8A2FCE1-5437-4848-B2D8-B760CEB142EA}" destId="{A5699E5B-7FCD-4595-87FF-A555D39DF6FA}" srcOrd="0" destOrd="0" presId="urn:microsoft.com/office/officeart/2005/8/layout/hierarchy3"/>
    <dgm:cxn modelId="{58BA84DA-8903-4AEE-A9C5-D11241121F20}" srcId="{22239F79-5BD1-46D7-A8BA-E45367101088}" destId="{E9261175-F5C4-4B77-9F3E-227ECA5F120B}" srcOrd="1" destOrd="0" parTransId="{03E6E42C-BBE4-4F46-9E23-866070910D9F}" sibTransId="{A5A26CCD-722B-405A-839D-767A45D33915}"/>
    <dgm:cxn modelId="{6BD2F888-589A-4BAC-A88D-9F4345404545}" type="presOf" srcId="{212A6E72-10D7-45A8-A285-B0D3EC0C64AA}" destId="{C86E0ACA-1968-4A11-8925-941247BABCB0}" srcOrd="0" destOrd="0" presId="urn:microsoft.com/office/officeart/2005/8/layout/hierarchy3"/>
    <dgm:cxn modelId="{44CCAA20-ADCB-459A-9648-324D3D76E540}" srcId="{AA8AB2DB-7415-4827-86F0-4FFE5C3AD3C8}" destId="{4115960F-CA9D-4B7C-9884-474ABEBB2F61}" srcOrd="0" destOrd="0" parTransId="{D86C4F09-C71B-4C78-984E-E7887CD006E9}" sibTransId="{D3F2FE4F-ABEC-4254-824E-B17828C2C07E}"/>
    <dgm:cxn modelId="{7E8CFCD1-3096-48AB-9DA0-0DB374EFE70C}" srcId="{E9261175-F5C4-4B77-9F3E-227ECA5F120B}" destId="{89D57B91-C527-4F97-AAE1-F38502D6BF22}" srcOrd="0" destOrd="0" parTransId="{E9BD4642-58CE-43FF-8D60-42173CD095A1}" sibTransId="{9E9FB611-48F3-4D3A-AB17-81EA5F008C5C}"/>
    <dgm:cxn modelId="{C6F8A339-1935-4A32-BF40-E584788F52FF}" type="presParOf" srcId="{4DBAFF0F-32B9-474F-BEB2-B4D37B1D819D}" destId="{4D367598-408F-42A9-9E8F-AED65F5B1CC7}" srcOrd="0" destOrd="0" presId="urn:microsoft.com/office/officeart/2005/8/layout/hierarchy3"/>
    <dgm:cxn modelId="{635426EB-ECFE-4444-99C6-95FEEF959054}" type="presParOf" srcId="{4D367598-408F-42A9-9E8F-AED65F5B1CC7}" destId="{2D4631C8-AD13-4591-A96A-6E22876F48E2}" srcOrd="0" destOrd="0" presId="urn:microsoft.com/office/officeart/2005/8/layout/hierarchy3"/>
    <dgm:cxn modelId="{B88F7162-CAC6-488E-9C12-AD608DFA9B4A}" type="presParOf" srcId="{2D4631C8-AD13-4591-A96A-6E22876F48E2}" destId="{C86E0ACA-1968-4A11-8925-941247BABCB0}" srcOrd="0" destOrd="0" presId="urn:microsoft.com/office/officeart/2005/8/layout/hierarchy3"/>
    <dgm:cxn modelId="{82E356E6-184F-49E6-AF36-274C26B94CD0}" type="presParOf" srcId="{2D4631C8-AD13-4591-A96A-6E22876F48E2}" destId="{FAEF6D8D-F2A9-4450-998E-EA9D5959AE91}" srcOrd="1" destOrd="0" presId="urn:microsoft.com/office/officeart/2005/8/layout/hierarchy3"/>
    <dgm:cxn modelId="{564D5CE2-ED36-492C-9E31-192933565D84}" type="presParOf" srcId="{4D367598-408F-42A9-9E8F-AED65F5B1CC7}" destId="{A03EB929-E32E-4665-918E-AD488FFFE38B}" srcOrd="1" destOrd="0" presId="urn:microsoft.com/office/officeart/2005/8/layout/hierarchy3"/>
    <dgm:cxn modelId="{2417F84A-8D20-4300-9CDD-B0935F3B1E38}" type="presParOf" srcId="{A03EB929-E32E-4665-918E-AD488FFFE38B}" destId="{A3C4F017-F059-4CC2-97DD-FDFFCACDC26D}" srcOrd="0" destOrd="0" presId="urn:microsoft.com/office/officeart/2005/8/layout/hierarchy3"/>
    <dgm:cxn modelId="{302CB3A3-1AE1-4A17-8DA5-6E2901F91CE1}" type="presParOf" srcId="{A03EB929-E32E-4665-918E-AD488FFFE38B}" destId="{BAAD564E-6CF4-46CD-9A08-5B9CA40116D5}" srcOrd="1" destOrd="0" presId="urn:microsoft.com/office/officeart/2005/8/layout/hierarchy3"/>
    <dgm:cxn modelId="{65AC6C1A-73D2-4F6C-8C5A-AA19EE04156B}" type="presParOf" srcId="{A03EB929-E32E-4665-918E-AD488FFFE38B}" destId="{33684A27-C80C-45E2-80C6-8159246D158E}" srcOrd="2" destOrd="0" presId="urn:microsoft.com/office/officeart/2005/8/layout/hierarchy3"/>
    <dgm:cxn modelId="{B5C7489E-0B49-424F-8495-B9BE7C886723}" type="presParOf" srcId="{A03EB929-E32E-4665-918E-AD488FFFE38B}" destId="{A62E7DA4-814C-44F2-B947-13FAF8DD3286}" srcOrd="3" destOrd="0" presId="urn:microsoft.com/office/officeart/2005/8/layout/hierarchy3"/>
    <dgm:cxn modelId="{3F0A423B-5E70-44DC-A30A-A20257721B83}" type="presParOf" srcId="{A03EB929-E32E-4665-918E-AD488FFFE38B}" destId="{BD76FAC3-2D19-46A7-A9C8-B470BAB1FC21}" srcOrd="4" destOrd="0" presId="urn:microsoft.com/office/officeart/2005/8/layout/hierarchy3"/>
    <dgm:cxn modelId="{F424232C-D6FC-42C5-99ED-1A4A86C8BC75}" type="presParOf" srcId="{A03EB929-E32E-4665-918E-AD488FFFE38B}" destId="{6F05D197-DF94-4F9D-9ECF-8AF45144881C}" srcOrd="5" destOrd="0" presId="urn:microsoft.com/office/officeart/2005/8/layout/hierarchy3"/>
    <dgm:cxn modelId="{E05A7758-CAB7-4884-A12E-36F31A7F290A}" type="presParOf" srcId="{4DBAFF0F-32B9-474F-BEB2-B4D37B1D819D}" destId="{99C9B15E-14A0-4D4B-BBE2-EA31F54C4B07}" srcOrd="1" destOrd="0" presId="urn:microsoft.com/office/officeart/2005/8/layout/hierarchy3"/>
    <dgm:cxn modelId="{CFB2F469-B886-4F2B-A47E-ABB633351F64}" type="presParOf" srcId="{99C9B15E-14A0-4D4B-BBE2-EA31F54C4B07}" destId="{CBAC57D9-ABEC-4A8F-8179-F144717EE899}" srcOrd="0" destOrd="0" presId="urn:microsoft.com/office/officeart/2005/8/layout/hierarchy3"/>
    <dgm:cxn modelId="{604732F4-D53F-4514-8E06-256C6E0FB443}" type="presParOf" srcId="{CBAC57D9-ABEC-4A8F-8179-F144717EE899}" destId="{6316196A-358A-4F30-82F1-12A220B48CC1}" srcOrd="0" destOrd="0" presId="urn:microsoft.com/office/officeart/2005/8/layout/hierarchy3"/>
    <dgm:cxn modelId="{224C8E01-DA14-4BCA-97F2-D036CB5FFA39}" type="presParOf" srcId="{CBAC57D9-ABEC-4A8F-8179-F144717EE899}" destId="{0784DED6-C282-40D7-B3E9-F782D191EC73}" srcOrd="1" destOrd="0" presId="urn:microsoft.com/office/officeart/2005/8/layout/hierarchy3"/>
    <dgm:cxn modelId="{05B8E820-6EED-46C1-B67E-47BCC8D6D5A5}" type="presParOf" srcId="{99C9B15E-14A0-4D4B-BBE2-EA31F54C4B07}" destId="{1F2286F3-A2CE-4B9C-9A97-A64CFE8B23A2}" srcOrd="1" destOrd="0" presId="urn:microsoft.com/office/officeart/2005/8/layout/hierarchy3"/>
    <dgm:cxn modelId="{04392BCC-0B82-4ABB-A206-08C470BDBF1A}" type="presParOf" srcId="{1F2286F3-A2CE-4B9C-9A97-A64CFE8B23A2}" destId="{6F6E1314-D171-4070-BD72-0704BEAD7E51}" srcOrd="0" destOrd="0" presId="urn:microsoft.com/office/officeart/2005/8/layout/hierarchy3"/>
    <dgm:cxn modelId="{B08B4A44-AEA2-4EB9-A169-1330790A5B7B}" type="presParOf" srcId="{1F2286F3-A2CE-4B9C-9A97-A64CFE8B23A2}" destId="{3DD0429C-7C71-4069-8504-B0AC75C8F0B8}" srcOrd="1" destOrd="0" presId="urn:microsoft.com/office/officeart/2005/8/layout/hierarchy3"/>
    <dgm:cxn modelId="{EFF9C2E5-2FB0-409E-A5AF-7B89B308CDE6}" type="presParOf" srcId="{1F2286F3-A2CE-4B9C-9A97-A64CFE8B23A2}" destId="{4D8071AB-7D15-4334-AA82-4410E762F5E0}" srcOrd="2" destOrd="0" presId="urn:microsoft.com/office/officeart/2005/8/layout/hierarchy3"/>
    <dgm:cxn modelId="{31CB0A5C-1D7F-425C-895F-A180BB26838B}" type="presParOf" srcId="{1F2286F3-A2CE-4B9C-9A97-A64CFE8B23A2}" destId="{5079E6FA-30FC-4583-94FC-9D9F9CCB434C}" srcOrd="3" destOrd="0" presId="urn:microsoft.com/office/officeart/2005/8/layout/hierarchy3"/>
    <dgm:cxn modelId="{632D76E2-6E98-4341-8288-ED38D866C56E}" type="presParOf" srcId="{1F2286F3-A2CE-4B9C-9A97-A64CFE8B23A2}" destId="{9851409F-7D8E-4869-84D8-9682767CF9EF}" srcOrd="4" destOrd="0" presId="urn:microsoft.com/office/officeart/2005/8/layout/hierarchy3"/>
    <dgm:cxn modelId="{9A4D3D40-95F2-4DE2-81BB-09A9C8C0AC69}" type="presParOf" srcId="{1F2286F3-A2CE-4B9C-9A97-A64CFE8B23A2}" destId="{A814E191-AD86-495C-8EAC-EFBBD3CEE1A5}" srcOrd="5" destOrd="0" presId="urn:microsoft.com/office/officeart/2005/8/layout/hierarchy3"/>
    <dgm:cxn modelId="{431CD248-3325-4F27-8299-683883EB8A42}" type="presParOf" srcId="{4DBAFF0F-32B9-474F-BEB2-B4D37B1D819D}" destId="{585BC374-0B60-47BE-9582-D438E6F92F33}" srcOrd="2" destOrd="0" presId="urn:microsoft.com/office/officeart/2005/8/layout/hierarchy3"/>
    <dgm:cxn modelId="{A4E3711F-2EF5-40DA-89E2-2B3F7BA08176}" type="presParOf" srcId="{585BC374-0B60-47BE-9582-D438E6F92F33}" destId="{378690EB-BCDA-4331-8181-B256C03BAEBC}" srcOrd="0" destOrd="0" presId="urn:microsoft.com/office/officeart/2005/8/layout/hierarchy3"/>
    <dgm:cxn modelId="{1258161B-CA16-413D-BA88-6D169288566C}" type="presParOf" srcId="{378690EB-BCDA-4331-8181-B256C03BAEBC}" destId="{121B1B6A-1F33-43A4-8110-9EFB1523C421}" srcOrd="0" destOrd="0" presId="urn:microsoft.com/office/officeart/2005/8/layout/hierarchy3"/>
    <dgm:cxn modelId="{426CA806-D7C8-451C-B6B6-DF37BED64D68}" type="presParOf" srcId="{378690EB-BCDA-4331-8181-B256C03BAEBC}" destId="{8627F7D4-CD6F-4C15-BB77-DA5EC956112B}" srcOrd="1" destOrd="0" presId="urn:microsoft.com/office/officeart/2005/8/layout/hierarchy3"/>
    <dgm:cxn modelId="{371C4442-36E2-4FD3-BC25-70B8645E0DF6}" type="presParOf" srcId="{585BC374-0B60-47BE-9582-D438E6F92F33}" destId="{80996034-EED5-4B03-BD0A-B99E5CA1F319}" srcOrd="1" destOrd="0" presId="urn:microsoft.com/office/officeart/2005/8/layout/hierarchy3"/>
    <dgm:cxn modelId="{ED464DD7-BA23-4BC5-8E6C-793D9FF56631}" type="presParOf" srcId="{80996034-EED5-4B03-BD0A-B99E5CA1F319}" destId="{DFC1251C-22F6-45C2-8D05-852E7262EE85}" srcOrd="0" destOrd="0" presId="urn:microsoft.com/office/officeart/2005/8/layout/hierarchy3"/>
    <dgm:cxn modelId="{BAD3E379-3964-468C-8D70-E31FD6D1CFBB}" type="presParOf" srcId="{80996034-EED5-4B03-BD0A-B99E5CA1F319}" destId="{3FF158FC-B223-4843-9D1D-C95170D813F3}" srcOrd="1" destOrd="0" presId="urn:microsoft.com/office/officeart/2005/8/layout/hierarchy3"/>
    <dgm:cxn modelId="{B56D2214-AA11-4BE1-8C16-410C950C3BB9}" type="presParOf" srcId="{80996034-EED5-4B03-BD0A-B99E5CA1F319}" destId="{257EBF01-8825-4D4B-9845-01AE89E6084B}" srcOrd="2" destOrd="0" presId="urn:microsoft.com/office/officeart/2005/8/layout/hierarchy3"/>
    <dgm:cxn modelId="{A2215ACD-ED85-4106-A44C-9F091BF97B9D}" type="presParOf" srcId="{80996034-EED5-4B03-BD0A-B99E5CA1F319}" destId="{A5699E5B-7FCD-4595-87FF-A555D39DF6FA}" srcOrd="3" destOrd="0" presId="urn:microsoft.com/office/officeart/2005/8/layout/hierarchy3"/>
    <dgm:cxn modelId="{60A5EFD7-63D6-4C80-9906-6D8B3A7ED67D}" type="presParOf" srcId="{80996034-EED5-4B03-BD0A-B99E5CA1F319}" destId="{97A46404-D26A-4C94-9606-8C049D7DE250}" srcOrd="4" destOrd="0" presId="urn:microsoft.com/office/officeart/2005/8/layout/hierarchy3"/>
    <dgm:cxn modelId="{0E0C2E04-D8F2-4B17-B361-770F1E868175}" type="presParOf" srcId="{80996034-EED5-4B03-BD0A-B99E5CA1F319}" destId="{B2D7F709-8B25-456B-B8CB-83D1E7CB084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99ADA5-6917-4132-A379-2A2A74092A7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L"/>
        </a:p>
      </dgm:t>
    </dgm:pt>
    <dgm:pt modelId="{EEFCD758-3741-498B-8E96-1A406A042C70}">
      <dgm:prSet/>
      <dgm:spPr/>
      <dgm:t>
        <a:bodyPr/>
        <a:lstStyle/>
        <a:p>
          <a:pPr rtl="0"/>
          <a:r>
            <a:rPr lang="es-CL" smtClean="0"/>
            <a:t>Revisión de dominios actuales y documentos disponibles por carrera.</a:t>
          </a:r>
          <a:endParaRPr lang="es-CL"/>
        </a:p>
      </dgm:t>
    </dgm:pt>
    <dgm:pt modelId="{44BB849B-6442-4415-A8B5-524121E941AB}" type="parTrans" cxnId="{9D2100F1-9F2E-49E8-B3CD-300B2D31211A}">
      <dgm:prSet/>
      <dgm:spPr/>
      <dgm:t>
        <a:bodyPr/>
        <a:lstStyle/>
        <a:p>
          <a:endParaRPr lang="es-CL"/>
        </a:p>
      </dgm:t>
    </dgm:pt>
    <dgm:pt modelId="{EB7B3A28-D142-4EEE-87B4-67F5B852D412}" type="sibTrans" cxnId="{9D2100F1-9F2E-49E8-B3CD-300B2D31211A}">
      <dgm:prSet/>
      <dgm:spPr/>
      <dgm:t>
        <a:bodyPr/>
        <a:lstStyle/>
        <a:p>
          <a:endParaRPr lang="es-CL"/>
        </a:p>
      </dgm:t>
    </dgm:pt>
    <dgm:pt modelId="{479B0EB0-62EA-4A46-8A73-28915C158A26}">
      <dgm:prSet/>
      <dgm:spPr/>
      <dgm:t>
        <a:bodyPr/>
        <a:lstStyle/>
        <a:p>
          <a:pPr rtl="0"/>
          <a:r>
            <a:rPr lang="es-CL" smtClean="0"/>
            <a:t>Elaboración de nuevas propuestas de dominios, a partir de referencias internas y externas.</a:t>
          </a:r>
          <a:endParaRPr lang="es-CL"/>
        </a:p>
      </dgm:t>
    </dgm:pt>
    <dgm:pt modelId="{D9C6B1DB-9DDD-48D2-A748-CAB8A6E6A5BE}" type="parTrans" cxnId="{EDFE2323-200A-4458-A81A-4E456DE7CE55}">
      <dgm:prSet/>
      <dgm:spPr/>
      <dgm:t>
        <a:bodyPr/>
        <a:lstStyle/>
        <a:p>
          <a:endParaRPr lang="es-CL"/>
        </a:p>
      </dgm:t>
    </dgm:pt>
    <dgm:pt modelId="{B2CE4313-1043-49CD-B412-775A05DA5C49}" type="sibTrans" cxnId="{EDFE2323-200A-4458-A81A-4E456DE7CE55}">
      <dgm:prSet/>
      <dgm:spPr/>
      <dgm:t>
        <a:bodyPr/>
        <a:lstStyle/>
        <a:p>
          <a:endParaRPr lang="es-CL"/>
        </a:p>
      </dgm:t>
    </dgm:pt>
    <dgm:pt modelId="{02325562-BF52-4971-886D-57EBCF400391}">
      <dgm:prSet/>
      <dgm:spPr/>
      <dgm:t>
        <a:bodyPr/>
        <a:lstStyle/>
        <a:p>
          <a:pPr rtl="0"/>
          <a:r>
            <a:rPr lang="es-CL" smtClean="0"/>
            <a:t>Presentación de propuesta para validación a docentes por carrera.</a:t>
          </a:r>
          <a:endParaRPr lang="es-CL"/>
        </a:p>
      </dgm:t>
    </dgm:pt>
    <dgm:pt modelId="{A65C4447-CEDF-4459-8F74-F818DFF6EC09}" type="parTrans" cxnId="{56543924-4FF6-44F2-B16B-41B9FDD1DCE3}">
      <dgm:prSet/>
      <dgm:spPr/>
      <dgm:t>
        <a:bodyPr/>
        <a:lstStyle/>
        <a:p>
          <a:endParaRPr lang="es-CL"/>
        </a:p>
      </dgm:t>
    </dgm:pt>
    <dgm:pt modelId="{6EEB8C3E-A256-4440-91BB-DF3252411C3B}" type="sibTrans" cxnId="{56543924-4FF6-44F2-B16B-41B9FDD1DCE3}">
      <dgm:prSet/>
      <dgm:spPr/>
      <dgm:t>
        <a:bodyPr/>
        <a:lstStyle/>
        <a:p>
          <a:endParaRPr lang="es-CL"/>
        </a:p>
      </dgm:t>
    </dgm:pt>
    <dgm:pt modelId="{21B42DBC-7B95-4758-B0A4-823328223729}">
      <dgm:prSet/>
      <dgm:spPr/>
      <dgm:t>
        <a:bodyPr/>
        <a:lstStyle/>
        <a:p>
          <a:pPr rtl="0"/>
          <a:r>
            <a:rPr lang="es-CL" dirty="0" smtClean="0"/>
            <a:t>Elaboración preliminar de los dominios</a:t>
          </a:r>
          <a:endParaRPr lang="es-CL" dirty="0"/>
        </a:p>
      </dgm:t>
    </dgm:pt>
    <dgm:pt modelId="{2FBFDDD8-07FF-4D0E-AEBB-ACF6CA36B6A3}" type="parTrans" cxnId="{8CDED465-DA52-4A9F-840C-EB16141E5EED}">
      <dgm:prSet/>
      <dgm:spPr/>
      <dgm:t>
        <a:bodyPr/>
        <a:lstStyle/>
        <a:p>
          <a:endParaRPr lang="es-CL"/>
        </a:p>
      </dgm:t>
    </dgm:pt>
    <dgm:pt modelId="{B3B52695-9BD5-44B5-B116-ECCF382CB8DC}" type="sibTrans" cxnId="{8CDED465-DA52-4A9F-840C-EB16141E5EED}">
      <dgm:prSet/>
      <dgm:spPr/>
      <dgm:t>
        <a:bodyPr/>
        <a:lstStyle/>
        <a:p>
          <a:endParaRPr lang="es-CL"/>
        </a:p>
      </dgm:t>
    </dgm:pt>
    <dgm:pt modelId="{7E8F2EBB-D029-4041-9BEE-F5C37E52D7CE}" type="pres">
      <dgm:prSet presAssocID="{4599ADA5-6917-4132-A379-2A2A74092A7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9D6399B4-EB19-49A9-AE53-8FF22725EBA1}" type="pres">
      <dgm:prSet presAssocID="{4599ADA5-6917-4132-A379-2A2A74092A76}" presName="arrow" presStyleLbl="bgShp" presStyleIdx="0" presStyleCnt="1"/>
      <dgm:spPr/>
    </dgm:pt>
    <dgm:pt modelId="{054C1B08-17E5-46A9-A0F9-9E1833945925}" type="pres">
      <dgm:prSet presAssocID="{4599ADA5-6917-4132-A379-2A2A74092A76}" presName="linearProcess" presStyleCnt="0"/>
      <dgm:spPr/>
    </dgm:pt>
    <dgm:pt modelId="{BA52BF04-F6CD-4B11-B510-82F26B5DFECB}" type="pres">
      <dgm:prSet presAssocID="{EEFCD758-3741-498B-8E96-1A406A042C7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AE41D86-FB0D-4D51-BA41-E02DF7E10A39}" type="pres">
      <dgm:prSet presAssocID="{EB7B3A28-D142-4EEE-87B4-67F5B852D412}" presName="sibTrans" presStyleCnt="0"/>
      <dgm:spPr/>
    </dgm:pt>
    <dgm:pt modelId="{EB11AF23-E359-493B-AA00-EF1568ED9950}" type="pres">
      <dgm:prSet presAssocID="{479B0EB0-62EA-4A46-8A73-28915C158A2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094D97A-9072-4F42-BA05-F0AF48C8B9BF}" type="pres">
      <dgm:prSet presAssocID="{B2CE4313-1043-49CD-B412-775A05DA5C49}" presName="sibTrans" presStyleCnt="0"/>
      <dgm:spPr/>
    </dgm:pt>
    <dgm:pt modelId="{58707DE4-4C12-4CE5-AB60-436A4D4735E5}" type="pres">
      <dgm:prSet presAssocID="{02325562-BF52-4971-886D-57EBCF40039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9F883C7-B020-4C57-9A36-A89D6C44155E}" type="pres">
      <dgm:prSet presAssocID="{6EEB8C3E-A256-4440-91BB-DF3252411C3B}" presName="sibTrans" presStyleCnt="0"/>
      <dgm:spPr/>
    </dgm:pt>
    <dgm:pt modelId="{94165A03-22D2-4F4D-B686-EB1A3810B89A}" type="pres">
      <dgm:prSet presAssocID="{21B42DBC-7B95-4758-B0A4-823328223729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9D2100F1-9F2E-49E8-B3CD-300B2D31211A}" srcId="{4599ADA5-6917-4132-A379-2A2A74092A76}" destId="{EEFCD758-3741-498B-8E96-1A406A042C70}" srcOrd="0" destOrd="0" parTransId="{44BB849B-6442-4415-A8B5-524121E941AB}" sibTransId="{EB7B3A28-D142-4EEE-87B4-67F5B852D412}"/>
    <dgm:cxn modelId="{49D57167-68CA-424C-9BC5-C118560B5376}" type="presOf" srcId="{21B42DBC-7B95-4758-B0A4-823328223729}" destId="{94165A03-22D2-4F4D-B686-EB1A3810B89A}" srcOrd="0" destOrd="0" presId="urn:microsoft.com/office/officeart/2005/8/layout/hProcess9"/>
    <dgm:cxn modelId="{EB8F2BB3-1E78-4DDE-82AC-AA1AC3033A5B}" type="presOf" srcId="{02325562-BF52-4971-886D-57EBCF400391}" destId="{58707DE4-4C12-4CE5-AB60-436A4D4735E5}" srcOrd="0" destOrd="0" presId="urn:microsoft.com/office/officeart/2005/8/layout/hProcess9"/>
    <dgm:cxn modelId="{56543924-4FF6-44F2-B16B-41B9FDD1DCE3}" srcId="{4599ADA5-6917-4132-A379-2A2A74092A76}" destId="{02325562-BF52-4971-886D-57EBCF400391}" srcOrd="2" destOrd="0" parTransId="{A65C4447-CEDF-4459-8F74-F818DFF6EC09}" sibTransId="{6EEB8C3E-A256-4440-91BB-DF3252411C3B}"/>
    <dgm:cxn modelId="{4D5C26B7-7827-4875-B93A-50D42E1E27D8}" type="presOf" srcId="{479B0EB0-62EA-4A46-8A73-28915C158A26}" destId="{EB11AF23-E359-493B-AA00-EF1568ED9950}" srcOrd="0" destOrd="0" presId="urn:microsoft.com/office/officeart/2005/8/layout/hProcess9"/>
    <dgm:cxn modelId="{441BB24E-6EAB-45B4-9DAE-5EA631B1B03E}" type="presOf" srcId="{4599ADA5-6917-4132-A379-2A2A74092A76}" destId="{7E8F2EBB-D029-4041-9BEE-F5C37E52D7CE}" srcOrd="0" destOrd="0" presId="urn:microsoft.com/office/officeart/2005/8/layout/hProcess9"/>
    <dgm:cxn modelId="{EDFE2323-200A-4458-A81A-4E456DE7CE55}" srcId="{4599ADA5-6917-4132-A379-2A2A74092A76}" destId="{479B0EB0-62EA-4A46-8A73-28915C158A26}" srcOrd="1" destOrd="0" parTransId="{D9C6B1DB-9DDD-48D2-A748-CAB8A6E6A5BE}" sibTransId="{B2CE4313-1043-49CD-B412-775A05DA5C49}"/>
    <dgm:cxn modelId="{84BF14A0-73BC-48CF-A906-41ACC1EA8F27}" type="presOf" srcId="{EEFCD758-3741-498B-8E96-1A406A042C70}" destId="{BA52BF04-F6CD-4B11-B510-82F26B5DFECB}" srcOrd="0" destOrd="0" presId="urn:microsoft.com/office/officeart/2005/8/layout/hProcess9"/>
    <dgm:cxn modelId="{8CDED465-DA52-4A9F-840C-EB16141E5EED}" srcId="{4599ADA5-6917-4132-A379-2A2A74092A76}" destId="{21B42DBC-7B95-4758-B0A4-823328223729}" srcOrd="3" destOrd="0" parTransId="{2FBFDDD8-07FF-4D0E-AEBB-ACF6CA36B6A3}" sibTransId="{B3B52695-9BD5-44B5-B116-ECCF382CB8DC}"/>
    <dgm:cxn modelId="{F1535C0E-ED86-4349-9424-D1C2DE9F9FD1}" type="presParOf" srcId="{7E8F2EBB-D029-4041-9BEE-F5C37E52D7CE}" destId="{9D6399B4-EB19-49A9-AE53-8FF22725EBA1}" srcOrd="0" destOrd="0" presId="urn:microsoft.com/office/officeart/2005/8/layout/hProcess9"/>
    <dgm:cxn modelId="{BED5024F-66D2-456C-B8BD-58B3A67B5B78}" type="presParOf" srcId="{7E8F2EBB-D029-4041-9BEE-F5C37E52D7CE}" destId="{054C1B08-17E5-46A9-A0F9-9E1833945925}" srcOrd="1" destOrd="0" presId="urn:microsoft.com/office/officeart/2005/8/layout/hProcess9"/>
    <dgm:cxn modelId="{98FA6DA0-DFC0-4686-9C7A-5D0AF492EA96}" type="presParOf" srcId="{054C1B08-17E5-46A9-A0F9-9E1833945925}" destId="{BA52BF04-F6CD-4B11-B510-82F26B5DFECB}" srcOrd="0" destOrd="0" presId="urn:microsoft.com/office/officeart/2005/8/layout/hProcess9"/>
    <dgm:cxn modelId="{ABD9044B-39FA-4E4B-8290-E2316908EBC4}" type="presParOf" srcId="{054C1B08-17E5-46A9-A0F9-9E1833945925}" destId="{BAE41D86-FB0D-4D51-BA41-E02DF7E10A39}" srcOrd="1" destOrd="0" presId="urn:microsoft.com/office/officeart/2005/8/layout/hProcess9"/>
    <dgm:cxn modelId="{FE3E5446-C75D-4BF4-86EE-D6A6C21D9531}" type="presParOf" srcId="{054C1B08-17E5-46A9-A0F9-9E1833945925}" destId="{EB11AF23-E359-493B-AA00-EF1568ED9950}" srcOrd="2" destOrd="0" presId="urn:microsoft.com/office/officeart/2005/8/layout/hProcess9"/>
    <dgm:cxn modelId="{241D411B-6C12-47D1-ADC2-A255E3ED782E}" type="presParOf" srcId="{054C1B08-17E5-46A9-A0F9-9E1833945925}" destId="{4094D97A-9072-4F42-BA05-F0AF48C8B9BF}" srcOrd="3" destOrd="0" presId="urn:microsoft.com/office/officeart/2005/8/layout/hProcess9"/>
    <dgm:cxn modelId="{D3E6725E-DEAD-4FA9-B6EF-921BCC6A0242}" type="presParOf" srcId="{054C1B08-17E5-46A9-A0F9-9E1833945925}" destId="{58707DE4-4C12-4CE5-AB60-436A4D4735E5}" srcOrd="4" destOrd="0" presId="urn:microsoft.com/office/officeart/2005/8/layout/hProcess9"/>
    <dgm:cxn modelId="{55FC28A1-76C8-4134-B5F1-A5D16B1A4B81}" type="presParOf" srcId="{054C1B08-17E5-46A9-A0F9-9E1833945925}" destId="{E9F883C7-B020-4C57-9A36-A89D6C44155E}" srcOrd="5" destOrd="0" presId="urn:microsoft.com/office/officeart/2005/8/layout/hProcess9"/>
    <dgm:cxn modelId="{E43BE0CA-6ACF-4472-A185-2038CFC182ED}" type="presParOf" srcId="{054C1B08-17E5-46A9-A0F9-9E1833945925}" destId="{94165A03-22D2-4F4D-B686-EB1A3810B89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95BFEA-70FB-4C0F-9CC9-E00DEABC667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294599B7-FF76-4895-80A2-BD62AEDC1CB4}">
      <dgm:prSet phldrT="[Texto]"/>
      <dgm:spPr/>
      <dgm:t>
        <a:bodyPr/>
        <a:lstStyle/>
        <a:p>
          <a:r>
            <a:rPr lang="es-CL" dirty="0" smtClean="0"/>
            <a:t>Envío de carta informativa a estudiantes (4/08/2014)</a:t>
          </a:r>
          <a:endParaRPr lang="es-CL" dirty="0"/>
        </a:p>
      </dgm:t>
    </dgm:pt>
    <dgm:pt modelId="{C60E1993-6E65-4237-8883-265E8794BC87}" type="parTrans" cxnId="{A22762F8-DDCB-4E31-80BD-10C73AED5185}">
      <dgm:prSet/>
      <dgm:spPr/>
      <dgm:t>
        <a:bodyPr/>
        <a:lstStyle/>
        <a:p>
          <a:endParaRPr lang="es-CL"/>
        </a:p>
      </dgm:t>
    </dgm:pt>
    <dgm:pt modelId="{B5DC21FB-5CA9-48DE-B67C-47063FB325A6}" type="sibTrans" cxnId="{A22762F8-DDCB-4E31-80BD-10C73AED5185}">
      <dgm:prSet/>
      <dgm:spPr/>
      <dgm:t>
        <a:bodyPr/>
        <a:lstStyle/>
        <a:p>
          <a:endParaRPr lang="es-CL"/>
        </a:p>
      </dgm:t>
    </dgm:pt>
    <dgm:pt modelId="{835F94C3-5AC8-40DD-AB0C-583614E12C18}">
      <dgm:prSet phldrT="[Texto]"/>
      <dgm:spPr/>
      <dgm:t>
        <a:bodyPr/>
        <a:lstStyle/>
        <a:p>
          <a:r>
            <a:rPr lang="es-CL" dirty="0" smtClean="0"/>
            <a:t>Pendiente plotter informativo.</a:t>
          </a:r>
          <a:endParaRPr lang="es-CL" dirty="0"/>
        </a:p>
      </dgm:t>
    </dgm:pt>
    <dgm:pt modelId="{590D679F-AD79-486F-912C-0B5D0C1985E5}" type="parTrans" cxnId="{9B60AE65-82BF-48DD-BA75-80A246BD856F}">
      <dgm:prSet/>
      <dgm:spPr/>
      <dgm:t>
        <a:bodyPr/>
        <a:lstStyle/>
        <a:p>
          <a:endParaRPr lang="es-CL"/>
        </a:p>
      </dgm:t>
    </dgm:pt>
    <dgm:pt modelId="{EECEA8B9-81E1-4FB5-855F-E5059222371C}" type="sibTrans" cxnId="{9B60AE65-82BF-48DD-BA75-80A246BD856F}">
      <dgm:prSet/>
      <dgm:spPr/>
      <dgm:t>
        <a:bodyPr/>
        <a:lstStyle/>
        <a:p>
          <a:endParaRPr lang="es-CL"/>
        </a:p>
      </dgm:t>
    </dgm:pt>
    <dgm:pt modelId="{0E0BBF4A-6141-4FC3-B4B6-B284AC8CD88F}">
      <dgm:prSet phldrT="[Texto]"/>
      <dgm:spPr/>
      <dgm:t>
        <a:bodyPr/>
        <a:lstStyle/>
        <a:p>
          <a:r>
            <a:rPr lang="es-CL" dirty="0" smtClean="0"/>
            <a:t>Estrategia informativa por curso y carrera </a:t>
          </a:r>
          <a:endParaRPr lang="es-CL" dirty="0"/>
        </a:p>
      </dgm:t>
    </dgm:pt>
    <dgm:pt modelId="{2173872F-A3C8-4EA2-9C21-D9BD5DD5E565}" type="parTrans" cxnId="{92F03FD2-D1F8-47C8-87A0-CCCF1FD69213}">
      <dgm:prSet/>
      <dgm:spPr/>
      <dgm:t>
        <a:bodyPr/>
        <a:lstStyle/>
        <a:p>
          <a:endParaRPr lang="es-CL"/>
        </a:p>
      </dgm:t>
    </dgm:pt>
    <dgm:pt modelId="{8D5B77B0-C1CA-4BB4-BF8A-0B4C11424E47}" type="sibTrans" cxnId="{92F03FD2-D1F8-47C8-87A0-CCCF1FD69213}">
      <dgm:prSet/>
      <dgm:spPr/>
      <dgm:t>
        <a:bodyPr/>
        <a:lstStyle/>
        <a:p>
          <a:endParaRPr lang="es-CL"/>
        </a:p>
      </dgm:t>
    </dgm:pt>
    <dgm:pt modelId="{B242D24E-19C1-402D-8755-F87ACD798A7D}" type="pres">
      <dgm:prSet presAssocID="{4F95BFEA-70FB-4C0F-9CC9-E00DEABC667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61995E6-721D-49CF-8B3E-9477ADB2EAF5}" type="pres">
      <dgm:prSet presAssocID="{294599B7-FF76-4895-80A2-BD62AEDC1CB4}" presName="composite" presStyleCnt="0"/>
      <dgm:spPr/>
    </dgm:pt>
    <dgm:pt modelId="{98A973C6-1848-4D54-943D-4E3816820D0B}" type="pres">
      <dgm:prSet presAssocID="{294599B7-FF76-4895-80A2-BD62AEDC1CB4}" presName="imgShp" presStyleLbl="fgImgPlace1" presStyleIdx="0" presStyleCnt="3"/>
      <dgm:spPr/>
    </dgm:pt>
    <dgm:pt modelId="{2215B0AA-A090-43DA-83D5-0942C1BAEE17}" type="pres">
      <dgm:prSet presAssocID="{294599B7-FF76-4895-80A2-BD62AEDC1CB4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74552EC-2B85-4135-99CA-EDD0661D5D73}" type="pres">
      <dgm:prSet presAssocID="{B5DC21FB-5CA9-48DE-B67C-47063FB325A6}" presName="spacing" presStyleCnt="0"/>
      <dgm:spPr/>
    </dgm:pt>
    <dgm:pt modelId="{FAF18128-6182-4394-AEC1-23F713579924}" type="pres">
      <dgm:prSet presAssocID="{835F94C3-5AC8-40DD-AB0C-583614E12C18}" presName="composite" presStyleCnt="0"/>
      <dgm:spPr/>
    </dgm:pt>
    <dgm:pt modelId="{6886B2FD-2072-4339-AE82-2905E2C7E1A4}" type="pres">
      <dgm:prSet presAssocID="{835F94C3-5AC8-40DD-AB0C-583614E12C18}" presName="imgShp" presStyleLbl="fgImgPlace1" presStyleIdx="1" presStyleCnt="3"/>
      <dgm:spPr/>
    </dgm:pt>
    <dgm:pt modelId="{C4EA0898-2789-4C14-860B-83196AA94236}" type="pres">
      <dgm:prSet presAssocID="{835F94C3-5AC8-40DD-AB0C-583614E12C1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D3833B8-D520-4981-92DA-17FE8D207ACF}" type="pres">
      <dgm:prSet presAssocID="{EECEA8B9-81E1-4FB5-855F-E5059222371C}" presName="spacing" presStyleCnt="0"/>
      <dgm:spPr/>
    </dgm:pt>
    <dgm:pt modelId="{4342FAF0-99AB-4DAF-A018-BA36DE19B201}" type="pres">
      <dgm:prSet presAssocID="{0E0BBF4A-6141-4FC3-B4B6-B284AC8CD88F}" presName="composite" presStyleCnt="0"/>
      <dgm:spPr/>
    </dgm:pt>
    <dgm:pt modelId="{DAC41C10-8BAE-4978-8A1B-9CA2B8681FC1}" type="pres">
      <dgm:prSet presAssocID="{0E0BBF4A-6141-4FC3-B4B6-B284AC8CD88F}" presName="imgShp" presStyleLbl="fgImgPlace1" presStyleIdx="2" presStyleCnt="3"/>
      <dgm:spPr/>
    </dgm:pt>
    <dgm:pt modelId="{C4CCFA24-F2B9-49EC-9134-15C38DD8A57A}" type="pres">
      <dgm:prSet presAssocID="{0E0BBF4A-6141-4FC3-B4B6-B284AC8CD88F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92F03FD2-D1F8-47C8-87A0-CCCF1FD69213}" srcId="{4F95BFEA-70FB-4C0F-9CC9-E00DEABC6672}" destId="{0E0BBF4A-6141-4FC3-B4B6-B284AC8CD88F}" srcOrd="2" destOrd="0" parTransId="{2173872F-A3C8-4EA2-9C21-D9BD5DD5E565}" sibTransId="{8D5B77B0-C1CA-4BB4-BF8A-0B4C11424E47}"/>
    <dgm:cxn modelId="{9B60AE65-82BF-48DD-BA75-80A246BD856F}" srcId="{4F95BFEA-70FB-4C0F-9CC9-E00DEABC6672}" destId="{835F94C3-5AC8-40DD-AB0C-583614E12C18}" srcOrd="1" destOrd="0" parTransId="{590D679F-AD79-486F-912C-0B5D0C1985E5}" sibTransId="{EECEA8B9-81E1-4FB5-855F-E5059222371C}"/>
    <dgm:cxn modelId="{DCACE909-10F0-40B6-80ED-89BF843B64DC}" type="presOf" srcId="{835F94C3-5AC8-40DD-AB0C-583614E12C18}" destId="{C4EA0898-2789-4C14-860B-83196AA94236}" srcOrd="0" destOrd="0" presId="urn:microsoft.com/office/officeart/2005/8/layout/vList3"/>
    <dgm:cxn modelId="{C4D93183-983A-41A2-AFBA-A5B39ABA710E}" type="presOf" srcId="{4F95BFEA-70FB-4C0F-9CC9-E00DEABC6672}" destId="{B242D24E-19C1-402D-8755-F87ACD798A7D}" srcOrd="0" destOrd="0" presId="urn:microsoft.com/office/officeart/2005/8/layout/vList3"/>
    <dgm:cxn modelId="{D4B2217E-960C-46FC-95FD-E9AF0A207778}" type="presOf" srcId="{294599B7-FF76-4895-80A2-BD62AEDC1CB4}" destId="{2215B0AA-A090-43DA-83D5-0942C1BAEE17}" srcOrd="0" destOrd="0" presId="urn:microsoft.com/office/officeart/2005/8/layout/vList3"/>
    <dgm:cxn modelId="{A22762F8-DDCB-4E31-80BD-10C73AED5185}" srcId="{4F95BFEA-70FB-4C0F-9CC9-E00DEABC6672}" destId="{294599B7-FF76-4895-80A2-BD62AEDC1CB4}" srcOrd="0" destOrd="0" parTransId="{C60E1993-6E65-4237-8883-265E8794BC87}" sibTransId="{B5DC21FB-5CA9-48DE-B67C-47063FB325A6}"/>
    <dgm:cxn modelId="{43FE6592-6DB7-4F25-AA59-04D87B2B278D}" type="presOf" srcId="{0E0BBF4A-6141-4FC3-B4B6-B284AC8CD88F}" destId="{C4CCFA24-F2B9-49EC-9134-15C38DD8A57A}" srcOrd="0" destOrd="0" presId="urn:microsoft.com/office/officeart/2005/8/layout/vList3"/>
    <dgm:cxn modelId="{C0AC34F7-7400-4B4E-9094-ABB0B2CDB3F8}" type="presParOf" srcId="{B242D24E-19C1-402D-8755-F87ACD798A7D}" destId="{161995E6-721D-49CF-8B3E-9477ADB2EAF5}" srcOrd="0" destOrd="0" presId="urn:microsoft.com/office/officeart/2005/8/layout/vList3"/>
    <dgm:cxn modelId="{4CB3AC18-A5AE-4D1D-A813-25F46F901737}" type="presParOf" srcId="{161995E6-721D-49CF-8B3E-9477ADB2EAF5}" destId="{98A973C6-1848-4D54-943D-4E3816820D0B}" srcOrd="0" destOrd="0" presId="urn:microsoft.com/office/officeart/2005/8/layout/vList3"/>
    <dgm:cxn modelId="{384869B9-6F86-409F-ABE9-D37C68E6319D}" type="presParOf" srcId="{161995E6-721D-49CF-8B3E-9477ADB2EAF5}" destId="{2215B0AA-A090-43DA-83D5-0942C1BAEE17}" srcOrd="1" destOrd="0" presId="urn:microsoft.com/office/officeart/2005/8/layout/vList3"/>
    <dgm:cxn modelId="{F85393AD-3037-418E-A9F2-77CC85049FFA}" type="presParOf" srcId="{B242D24E-19C1-402D-8755-F87ACD798A7D}" destId="{274552EC-2B85-4135-99CA-EDD0661D5D73}" srcOrd="1" destOrd="0" presId="urn:microsoft.com/office/officeart/2005/8/layout/vList3"/>
    <dgm:cxn modelId="{CBE9CC45-57BF-4A4B-9498-C373ABEC6FA7}" type="presParOf" srcId="{B242D24E-19C1-402D-8755-F87ACD798A7D}" destId="{FAF18128-6182-4394-AEC1-23F713579924}" srcOrd="2" destOrd="0" presId="urn:microsoft.com/office/officeart/2005/8/layout/vList3"/>
    <dgm:cxn modelId="{371D8779-5B70-45D2-98B1-E31C960CB571}" type="presParOf" srcId="{FAF18128-6182-4394-AEC1-23F713579924}" destId="{6886B2FD-2072-4339-AE82-2905E2C7E1A4}" srcOrd="0" destOrd="0" presId="urn:microsoft.com/office/officeart/2005/8/layout/vList3"/>
    <dgm:cxn modelId="{766E31C0-7CCE-49D3-85A4-F898F85E1065}" type="presParOf" srcId="{FAF18128-6182-4394-AEC1-23F713579924}" destId="{C4EA0898-2789-4C14-860B-83196AA94236}" srcOrd="1" destOrd="0" presId="urn:microsoft.com/office/officeart/2005/8/layout/vList3"/>
    <dgm:cxn modelId="{F09768FE-2455-43FE-96E3-52052CCDB2D0}" type="presParOf" srcId="{B242D24E-19C1-402D-8755-F87ACD798A7D}" destId="{0D3833B8-D520-4981-92DA-17FE8D207ACF}" srcOrd="3" destOrd="0" presId="urn:microsoft.com/office/officeart/2005/8/layout/vList3"/>
    <dgm:cxn modelId="{FA6C2831-E67A-4699-A9DA-3058F1F4655B}" type="presParOf" srcId="{B242D24E-19C1-402D-8755-F87ACD798A7D}" destId="{4342FAF0-99AB-4DAF-A018-BA36DE19B201}" srcOrd="4" destOrd="0" presId="urn:microsoft.com/office/officeart/2005/8/layout/vList3"/>
    <dgm:cxn modelId="{6136FBFA-1B2C-4B81-9A6F-2B2E45619A3A}" type="presParOf" srcId="{4342FAF0-99AB-4DAF-A018-BA36DE19B201}" destId="{DAC41C10-8BAE-4978-8A1B-9CA2B8681FC1}" srcOrd="0" destOrd="0" presId="urn:microsoft.com/office/officeart/2005/8/layout/vList3"/>
    <dgm:cxn modelId="{4BD92CE9-F7FB-4A98-8923-B86E3495C5CC}" type="presParOf" srcId="{4342FAF0-99AB-4DAF-A018-BA36DE19B201}" destId="{C4CCFA24-F2B9-49EC-9134-15C38DD8A57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ACA10-3727-4240-83D6-1066AB844F44}">
      <dsp:nvSpPr>
        <dsp:cNvPr id="0" name=""/>
        <dsp:cNvSpPr/>
      </dsp:nvSpPr>
      <dsp:spPr>
        <a:xfrm>
          <a:off x="369209" y="772299"/>
          <a:ext cx="3654234" cy="429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7CEA1-1BFF-456F-838A-D7EEEE2448D8}">
      <dsp:nvSpPr>
        <dsp:cNvPr id="0" name=""/>
        <dsp:cNvSpPr/>
      </dsp:nvSpPr>
      <dsp:spPr>
        <a:xfrm>
          <a:off x="369209" y="933755"/>
          <a:ext cx="268453" cy="268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23C7E8-2E9B-496E-9A2B-A90220B772F7}">
      <dsp:nvSpPr>
        <dsp:cNvPr id="0" name=""/>
        <dsp:cNvSpPr/>
      </dsp:nvSpPr>
      <dsp:spPr>
        <a:xfrm>
          <a:off x="369209" y="0"/>
          <a:ext cx="3654234" cy="772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600" kern="1200" smtClean="0"/>
            <a:t>PRIMER AÑO ACTUAL</a:t>
          </a:r>
          <a:endParaRPr lang="es-CL" sz="2600" kern="1200" dirty="0"/>
        </a:p>
      </dsp:txBody>
      <dsp:txXfrm>
        <a:off x="369209" y="0"/>
        <a:ext cx="3654234" cy="772299"/>
      </dsp:txXfrm>
    </dsp:sp>
    <dsp:sp modelId="{88D7149D-88ED-4B60-A995-EEF7EEFBC3DA}">
      <dsp:nvSpPr>
        <dsp:cNvPr id="0" name=""/>
        <dsp:cNvSpPr/>
      </dsp:nvSpPr>
      <dsp:spPr>
        <a:xfrm>
          <a:off x="369209" y="1559512"/>
          <a:ext cx="268446" cy="268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794707-2455-4639-AF6B-5305FD23890D}">
      <dsp:nvSpPr>
        <dsp:cNvPr id="0" name=""/>
        <dsp:cNvSpPr/>
      </dsp:nvSpPr>
      <dsp:spPr>
        <a:xfrm>
          <a:off x="625006" y="1380860"/>
          <a:ext cx="3398437" cy="625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Procesos sicológicos (asignatura anual para las tres carreras)</a:t>
          </a:r>
          <a:endParaRPr lang="es-CL" sz="2000" kern="1200" dirty="0"/>
        </a:p>
      </dsp:txBody>
      <dsp:txXfrm>
        <a:off x="625006" y="1380860"/>
        <a:ext cx="3398437" cy="625749"/>
      </dsp:txXfrm>
    </dsp:sp>
    <dsp:sp modelId="{9D1BAEA5-74F7-4905-BBEA-4EBF0A3F9266}">
      <dsp:nvSpPr>
        <dsp:cNvPr id="0" name=""/>
        <dsp:cNvSpPr/>
      </dsp:nvSpPr>
      <dsp:spPr>
        <a:xfrm>
          <a:off x="369209" y="2490784"/>
          <a:ext cx="268446" cy="268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20E98-3395-49BE-AE86-E4E62551E873}">
      <dsp:nvSpPr>
        <dsp:cNvPr id="0" name=""/>
        <dsp:cNvSpPr/>
      </dsp:nvSpPr>
      <dsp:spPr>
        <a:xfrm>
          <a:off x="625006" y="2006610"/>
          <a:ext cx="3398437" cy="1236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000" b="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000" b="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0" kern="1200" dirty="0" smtClean="0"/>
            <a:t>Taller optativo para estudiantes psicología: “</a:t>
          </a:r>
          <a:r>
            <a:rPr lang="es-CL" sz="2000" b="0" i="1" kern="1200" dirty="0" smtClean="0"/>
            <a:t>Mejorando habilidades meta-cognitivas”</a:t>
          </a:r>
          <a:endParaRPr lang="es-CL" sz="2000" b="0" i="1" kern="1200" dirty="0"/>
        </a:p>
      </dsp:txBody>
      <dsp:txXfrm>
        <a:off x="625006" y="2006610"/>
        <a:ext cx="3398437" cy="1236794"/>
      </dsp:txXfrm>
    </dsp:sp>
    <dsp:sp modelId="{F6F90FF4-C5C6-496C-A796-18C3F548A116}">
      <dsp:nvSpPr>
        <dsp:cNvPr id="0" name=""/>
        <dsp:cNvSpPr/>
      </dsp:nvSpPr>
      <dsp:spPr>
        <a:xfrm>
          <a:off x="4206155" y="772299"/>
          <a:ext cx="3654234" cy="429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B6CFD-7389-4369-BE00-07D5706109A6}">
      <dsp:nvSpPr>
        <dsp:cNvPr id="0" name=""/>
        <dsp:cNvSpPr/>
      </dsp:nvSpPr>
      <dsp:spPr>
        <a:xfrm>
          <a:off x="4206155" y="933755"/>
          <a:ext cx="268453" cy="268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8E6D5-F869-4548-86FE-7D6D3F639834}">
      <dsp:nvSpPr>
        <dsp:cNvPr id="0" name=""/>
        <dsp:cNvSpPr/>
      </dsp:nvSpPr>
      <dsp:spPr>
        <a:xfrm>
          <a:off x="4206155" y="0"/>
          <a:ext cx="3654234" cy="772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600" kern="1200" dirty="0" smtClean="0"/>
            <a:t>PRIMER AÑO CON AJUSTE</a:t>
          </a:r>
          <a:endParaRPr lang="es-CL" sz="2600" kern="1200" dirty="0"/>
        </a:p>
      </dsp:txBody>
      <dsp:txXfrm>
        <a:off x="4206155" y="0"/>
        <a:ext cx="3654234" cy="772299"/>
      </dsp:txXfrm>
    </dsp:sp>
    <dsp:sp modelId="{C5B3BF93-F790-4A0B-A6B6-36C7C366458E}">
      <dsp:nvSpPr>
        <dsp:cNvPr id="0" name=""/>
        <dsp:cNvSpPr/>
      </dsp:nvSpPr>
      <dsp:spPr>
        <a:xfrm>
          <a:off x="4206155" y="1559512"/>
          <a:ext cx="268446" cy="268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23E417-DEFA-406C-8845-396DB75D402C}">
      <dsp:nvSpPr>
        <dsp:cNvPr id="0" name=""/>
        <dsp:cNvSpPr/>
      </dsp:nvSpPr>
      <dsp:spPr>
        <a:xfrm>
          <a:off x="4461952" y="1380860"/>
          <a:ext cx="3398437" cy="625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Procesos sicológicos solo para estudiantes de Psicología.</a:t>
          </a:r>
          <a:endParaRPr lang="es-CL" sz="2000" kern="1200" dirty="0"/>
        </a:p>
      </dsp:txBody>
      <dsp:txXfrm>
        <a:off x="4461952" y="1380860"/>
        <a:ext cx="3398437" cy="625749"/>
      </dsp:txXfrm>
    </dsp:sp>
    <dsp:sp modelId="{F937477D-DE7F-48FD-828A-CDAF1E07DBDF}">
      <dsp:nvSpPr>
        <dsp:cNvPr id="0" name=""/>
        <dsp:cNvSpPr/>
      </dsp:nvSpPr>
      <dsp:spPr>
        <a:xfrm>
          <a:off x="4258815" y="2188841"/>
          <a:ext cx="268446" cy="268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EE7839-A571-4A20-B91F-58DCCF048C4A}">
      <dsp:nvSpPr>
        <dsp:cNvPr id="0" name=""/>
        <dsp:cNvSpPr/>
      </dsp:nvSpPr>
      <dsp:spPr>
        <a:xfrm>
          <a:off x="4555035" y="2006610"/>
          <a:ext cx="3305354" cy="1889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Para </a:t>
          </a:r>
          <a:r>
            <a:rPr lang="es-CL" sz="1800" b="1" kern="1200" dirty="0" smtClean="0"/>
            <a:t>Trabajo Social y Sociología </a:t>
          </a:r>
          <a:r>
            <a:rPr lang="es-CL" sz="1800" kern="1200" dirty="0" smtClean="0"/>
            <a:t>Dos asignaturas semestrales:  “</a:t>
          </a:r>
          <a:r>
            <a:rPr lang="es-CL" sz="1800" i="1" kern="1200" dirty="0" smtClean="0"/>
            <a:t>Desarrollo de competencias de expresión escrita para las ciencias sociales”;</a:t>
          </a:r>
          <a:r>
            <a:rPr lang="es-CL" sz="1800" kern="1200" dirty="0" smtClean="0"/>
            <a:t> “</a:t>
          </a:r>
          <a:r>
            <a:rPr lang="es-CL" sz="1800" i="1" kern="1200" dirty="0" smtClean="0"/>
            <a:t>Raciocinio matemático para las ciencias sociales”.</a:t>
          </a:r>
          <a:endParaRPr lang="es-CL" sz="1800" i="1" kern="1200" dirty="0"/>
        </a:p>
      </dsp:txBody>
      <dsp:txXfrm>
        <a:off x="4555035" y="2006610"/>
        <a:ext cx="3305354" cy="1889701"/>
      </dsp:txXfrm>
    </dsp:sp>
    <dsp:sp modelId="{E31F2468-1BE0-4912-BFBA-7F78BF8679BE}">
      <dsp:nvSpPr>
        <dsp:cNvPr id="0" name=""/>
        <dsp:cNvSpPr/>
      </dsp:nvSpPr>
      <dsp:spPr>
        <a:xfrm>
          <a:off x="4258817" y="3845025"/>
          <a:ext cx="268446" cy="268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8698C6-0FE2-4EBC-8700-1B24382CF4E2}">
      <dsp:nvSpPr>
        <dsp:cNvPr id="0" name=""/>
        <dsp:cNvSpPr/>
      </dsp:nvSpPr>
      <dsp:spPr>
        <a:xfrm>
          <a:off x="4461952" y="3896311"/>
          <a:ext cx="3398437" cy="625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i="0" kern="1200" dirty="0" smtClean="0"/>
            <a:t>Reconocimiento </a:t>
          </a:r>
          <a:r>
            <a:rPr lang="es-CL" sz="1800" i="1" kern="1200" dirty="0" smtClean="0"/>
            <a:t>de taller de habilidades meta-cognitivas como un transversal UCEN.</a:t>
          </a:r>
          <a:endParaRPr lang="es-CL" sz="1800" i="1" kern="1200" dirty="0"/>
        </a:p>
      </dsp:txBody>
      <dsp:txXfrm>
        <a:off x="4461952" y="3896311"/>
        <a:ext cx="3398437" cy="625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ACA10-3727-4240-83D6-1066AB844F44}">
      <dsp:nvSpPr>
        <dsp:cNvPr id="0" name=""/>
        <dsp:cNvSpPr/>
      </dsp:nvSpPr>
      <dsp:spPr>
        <a:xfrm>
          <a:off x="4290" y="847541"/>
          <a:ext cx="4010253" cy="471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7CEA1-1BFF-456F-838A-D7EEEE2448D8}">
      <dsp:nvSpPr>
        <dsp:cNvPr id="0" name=""/>
        <dsp:cNvSpPr/>
      </dsp:nvSpPr>
      <dsp:spPr>
        <a:xfrm>
          <a:off x="4290" y="1024728"/>
          <a:ext cx="294607" cy="2946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23C7E8-2E9B-496E-9A2B-A90220B772F7}">
      <dsp:nvSpPr>
        <dsp:cNvPr id="0" name=""/>
        <dsp:cNvSpPr/>
      </dsp:nvSpPr>
      <dsp:spPr>
        <a:xfrm>
          <a:off x="4290" y="0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400" kern="1200" dirty="0" smtClean="0"/>
            <a:t>CUARTO AÑO ACTUAL</a:t>
          </a:r>
          <a:endParaRPr lang="es-CL" sz="3400" kern="1200" dirty="0"/>
        </a:p>
      </dsp:txBody>
      <dsp:txXfrm>
        <a:off x="4290" y="0"/>
        <a:ext cx="4010253" cy="847541"/>
      </dsp:txXfrm>
    </dsp:sp>
    <dsp:sp modelId="{88D7149D-88ED-4B60-A995-EEF7EEFBC3DA}">
      <dsp:nvSpPr>
        <dsp:cNvPr id="0" name=""/>
        <dsp:cNvSpPr/>
      </dsp:nvSpPr>
      <dsp:spPr>
        <a:xfrm>
          <a:off x="154359" y="1972815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794707-2455-4639-AF6B-5305FD23890D}">
      <dsp:nvSpPr>
        <dsp:cNvPr id="0" name=""/>
        <dsp:cNvSpPr/>
      </dsp:nvSpPr>
      <dsp:spPr>
        <a:xfrm>
          <a:off x="298359" y="1495011"/>
          <a:ext cx="3729535" cy="2667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Estudiantes de las tres carreras pueden optar entre dos asignaturas que se ofrecen anualmente: exclusión y vulnerabilidad social y; otra, gestión ambiental y comunitaria</a:t>
          </a:r>
          <a:endParaRPr lang="es-CL" sz="2000" kern="1200" dirty="0"/>
        </a:p>
      </dsp:txBody>
      <dsp:txXfrm>
        <a:off x="298359" y="1495011"/>
        <a:ext cx="3729535" cy="2667157"/>
      </dsp:txXfrm>
    </dsp:sp>
    <dsp:sp modelId="{8608E64F-C98B-4F95-A3EC-07726BCCF95B}">
      <dsp:nvSpPr>
        <dsp:cNvPr id="0" name=""/>
        <dsp:cNvSpPr/>
      </dsp:nvSpPr>
      <dsp:spPr>
        <a:xfrm>
          <a:off x="4215056" y="847541"/>
          <a:ext cx="4010253" cy="471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99FA0-30BA-42FB-91A2-A97AA75065EC}">
      <dsp:nvSpPr>
        <dsp:cNvPr id="0" name=""/>
        <dsp:cNvSpPr/>
      </dsp:nvSpPr>
      <dsp:spPr>
        <a:xfrm>
          <a:off x="4215056" y="1024728"/>
          <a:ext cx="294607" cy="2946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093F4-F2B4-4CE3-BFA8-6040E7797377}">
      <dsp:nvSpPr>
        <dsp:cNvPr id="0" name=""/>
        <dsp:cNvSpPr/>
      </dsp:nvSpPr>
      <dsp:spPr>
        <a:xfrm>
          <a:off x="4215056" y="0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CUARTO AÑO CON AJUSTE</a:t>
          </a:r>
          <a:endParaRPr lang="es-CL" sz="2800" b="0" i="1" kern="1200" dirty="0"/>
        </a:p>
      </dsp:txBody>
      <dsp:txXfrm>
        <a:off x="4215056" y="0"/>
        <a:ext cx="4010253" cy="847541"/>
      </dsp:txXfrm>
    </dsp:sp>
    <dsp:sp modelId="{F937477D-DE7F-48FD-828A-CDAF1E07DBDF}">
      <dsp:nvSpPr>
        <dsp:cNvPr id="0" name=""/>
        <dsp:cNvSpPr/>
      </dsp:nvSpPr>
      <dsp:spPr>
        <a:xfrm>
          <a:off x="4326901" y="2044824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EE7839-A571-4A20-B91F-58DCCF048C4A}">
      <dsp:nvSpPr>
        <dsp:cNvPr id="0" name=""/>
        <dsp:cNvSpPr/>
      </dsp:nvSpPr>
      <dsp:spPr>
        <a:xfrm>
          <a:off x="4546850" y="1515392"/>
          <a:ext cx="3627383" cy="2073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i="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i="0" kern="1200" dirty="0" smtClean="0"/>
            <a:t>Semestralizar la actual oferta e incluir otras dos ofertas de curso, según oferta de académicos y preferencia estudiantil. Aumentando  opciones a los estudiantes y permitiendo la inclusión de temática regional en el caso de La Serena.</a:t>
          </a:r>
          <a:endParaRPr lang="es-CL" sz="1800" i="0" kern="1200" dirty="0"/>
        </a:p>
      </dsp:txBody>
      <dsp:txXfrm>
        <a:off x="4546850" y="1515392"/>
        <a:ext cx="3627383" cy="2073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ACA10-3727-4240-83D6-1066AB844F44}">
      <dsp:nvSpPr>
        <dsp:cNvPr id="0" name=""/>
        <dsp:cNvSpPr/>
      </dsp:nvSpPr>
      <dsp:spPr>
        <a:xfrm>
          <a:off x="4290" y="847541"/>
          <a:ext cx="4010253" cy="471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7CEA1-1BFF-456F-838A-D7EEEE2448D8}">
      <dsp:nvSpPr>
        <dsp:cNvPr id="0" name=""/>
        <dsp:cNvSpPr/>
      </dsp:nvSpPr>
      <dsp:spPr>
        <a:xfrm>
          <a:off x="4290" y="1024728"/>
          <a:ext cx="294607" cy="2946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23C7E8-2E9B-496E-9A2B-A90220B772F7}">
      <dsp:nvSpPr>
        <dsp:cNvPr id="0" name=""/>
        <dsp:cNvSpPr/>
      </dsp:nvSpPr>
      <dsp:spPr>
        <a:xfrm>
          <a:off x="4290" y="0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700" kern="1200" dirty="0" smtClean="0"/>
            <a:t>QUINTO AÑO ACTUAL (PSICOLOGÍA)</a:t>
          </a:r>
          <a:endParaRPr lang="es-CL" sz="2700" kern="1200" dirty="0"/>
        </a:p>
      </dsp:txBody>
      <dsp:txXfrm>
        <a:off x="4290" y="0"/>
        <a:ext cx="4010253" cy="847541"/>
      </dsp:txXfrm>
    </dsp:sp>
    <dsp:sp modelId="{88D7149D-88ED-4B60-A995-EEF7EEFBC3DA}">
      <dsp:nvSpPr>
        <dsp:cNvPr id="0" name=""/>
        <dsp:cNvSpPr/>
      </dsp:nvSpPr>
      <dsp:spPr>
        <a:xfrm>
          <a:off x="0" y="2332855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794707-2455-4639-AF6B-5305FD23890D}">
      <dsp:nvSpPr>
        <dsp:cNvPr id="0" name=""/>
        <dsp:cNvSpPr/>
      </dsp:nvSpPr>
      <dsp:spPr>
        <a:xfrm>
          <a:off x="154362" y="1753929"/>
          <a:ext cx="3729535" cy="2667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Tres menciones: mención educacional, organizacional y clínica</a:t>
          </a:r>
          <a:endParaRPr lang="es-CL" sz="2800" kern="1200" dirty="0"/>
        </a:p>
      </dsp:txBody>
      <dsp:txXfrm>
        <a:off x="154362" y="1753929"/>
        <a:ext cx="3729535" cy="2667157"/>
      </dsp:txXfrm>
    </dsp:sp>
    <dsp:sp modelId="{8608E64F-C98B-4F95-A3EC-07726BCCF95B}">
      <dsp:nvSpPr>
        <dsp:cNvPr id="0" name=""/>
        <dsp:cNvSpPr/>
      </dsp:nvSpPr>
      <dsp:spPr>
        <a:xfrm>
          <a:off x="4215056" y="847541"/>
          <a:ext cx="4010253" cy="471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99FA0-30BA-42FB-91A2-A97AA75065EC}">
      <dsp:nvSpPr>
        <dsp:cNvPr id="0" name=""/>
        <dsp:cNvSpPr/>
      </dsp:nvSpPr>
      <dsp:spPr>
        <a:xfrm>
          <a:off x="4215056" y="1024728"/>
          <a:ext cx="294607" cy="2946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093F4-F2B4-4CE3-BFA8-6040E7797377}">
      <dsp:nvSpPr>
        <dsp:cNvPr id="0" name=""/>
        <dsp:cNvSpPr/>
      </dsp:nvSpPr>
      <dsp:spPr>
        <a:xfrm>
          <a:off x="4215056" y="0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b="0" i="0" kern="1200" dirty="0" smtClean="0"/>
            <a:t>QUINTO AÑO CON AJUSTE (PSICOLOGÍA)</a:t>
          </a:r>
          <a:endParaRPr lang="es-CL" sz="2800" b="0" i="0" kern="1200" dirty="0"/>
        </a:p>
      </dsp:txBody>
      <dsp:txXfrm>
        <a:off x="4215056" y="0"/>
        <a:ext cx="4010253" cy="847541"/>
      </dsp:txXfrm>
    </dsp:sp>
    <dsp:sp modelId="{F937477D-DE7F-48FD-828A-CDAF1E07DBDF}">
      <dsp:nvSpPr>
        <dsp:cNvPr id="0" name=""/>
        <dsp:cNvSpPr/>
      </dsp:nvSpPr>
      <dsp:spPr>
        <a:xfrm>
          <a:off x="4360259" y="2476873"/>
          <a:ext cx="294600" cy="29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EE7839-A571-4A20-B91F-58DCCF048C4A}">
      <dsp:nvSpPr>
        <dsp:cNvPr id="0" name=""/>
        <dsp:cNvSpPr/>
      </dsp:nvSpPr>
      <dsp:spPr>
        <a:xfrm>
          <a:off x="4546850" y="1515392"/>
          <a:ext cx="3627383" cy="2073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i="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i="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800" i="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i="0" kern="1200" dirty="0" smtClean="0"/>
            <a:t>Incorporar una cuarta mención: Psicología comunitaria.</a:t>
          </a:r>
          <a:endParaRPr lang="es-CL" sz="1800" i="0" kern="1200" dirty="0" smtClean="0"/>
        </a:p>
      </dsp:txBody>
      <dsp:txXfrm>
        <a:off x="4546850" y="1515392"/>
        <a:ext cx="3627383" cy="20738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7E167-DC81-41EC-BE08-010FD55B4BE0}">
      <dsp:nvSpPr>
        <dsp:cNvPr id="0" name=""/>
        <dsp:cNvSpPr/>
      </dsp:nvSpPr>
      <dsp:spPr>
        <a:xfrm>
          <a:off x="0" y="114598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Apoyar la docencia resolviendo posibles dudas surgidas en  las clases; </a:t>
          </a:r>
          <a:endParaRPr lang="es-CL" sz="1700" kern="1200" dirty="0"/>
        </a:p>
      </dsp:txBody>
      <dsp:txXfrm>
        <a:off x="32967" y="147565"/>
        <a:ext cx="8163666" cy="609393"/>
      </dsp:txXfrm>
    </dsp:sp>
    <dsp:sp modelId="{14F1A8AB-643C-40F2-AAFC-5953395BE826}">
      <dsp:nvSpPr>
        <dsp:cNvPr id="0" name=""/>
        <dsp:cNvSpPr/>
      </dsp:nvSpPr>
      <dsp:spPr>
        <a:xfrm>
          <a:off x="0" y="838886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Reforzar las lecturas bibliográficas a través de talleres y apoyo directo;  </a:t>
          </a:r>
          <a:endParaRPr lang="es-CL" sz="1700" kern="1200" dirty="0"/>
        </a:p>
      </dsp:txBody>
      <dsp:txXfrm>
        <a:off x="32967" y="871853"/>
        <a:ext cx="8163666" cy="609393"/>
      </dsp:txXfrm>
    </dsp:sp>
    <dsp:sp modelId="{B0A54B4F-B092-4E36-9E2D-86DCD49FA307}">
      <dsp:nvSpPr>
        <dsp:cNvPr id="0" name=""/>
        <dsp:cNvSpPr/>
      </dsp:nvSpPr>
      <dsp:spPr>
        <a:xfrm>
          <a:off x="0" y="1563173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Aplicar metodologías flexibles para acompañar el proceso de aprendizaje que realizan las y los estudiantes. </a:t>
          </a:r>
          <a:endParaRPr lang="es-CL" sz="1700" kern="1200" dirty="0"/>
        </a:p>
      </dsp:txBody>
      <dsp:txXfrm>
        <a:off x="32967" y="1596140"/>
        <a:ext cx="8163666" cy="609393"/>
      </dsp:txXfrm>
    </dsp:sp>
    <dsp:sp modelId="{91187A51-CBD3-448A-9CAE-3E6669A605B6}">
      <dsp:nvSpPr>
        <dsp:cNvPr id="0" name=""/>
        <dsp:cNvSpPr/>
      </dsp:nvSpPr>
      <dsp:spPr>
        <a:xfrm>
          <a:off x="0" y="2287461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Los ayudantes no deben entregar “materias” complementarias a la actividad que hace el docente; no sustituyen la clase programada del docente; </a:t>
          </a:r>
          <a:endParaRPr lang="es-CL" sz="1700" kern="1200" dirty="0"/>
        </a:p>
      </dsp:txBody>
      <dsp:txXfrm>
        <a:off x="32967" y="2320428"/>
        <a:ext cx="8163666" cy="609393"/>
      </dsp:txXfrm>
    </dsp:sp>
    <dsp:sp modelId="{01AFC7DC-1411-49CB-9F71-2B52E080DDA2}">
      <dsp:nvSpPr>
        <dsp:cNvPr id="0" name=""/>
        <dsp:cNvSpPr/>
      </dsp:nvSpPr>
      <dsp:spPr>
        <a:xfrm>
          <a:off x="0" y="3011749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Su actividad no puede ser ponderada con más del 15% de la nota total del curso.</a:t>
          </a:r>
          <a:endParaRPr lang="es-CL" sz="1700" kern="1200" dirty="0"/>
        </a:p>
      </dsp:txBody>
      <dsp:txXfrm>
        <a:off x="32967" y="3044716"/>
        <a:ext cx="8163666" cy="609393"/>
      </dsp:txXfrm>
    </dsp:sp>
    <dsp:sp modelId="{58D5652B-DCAB-45FF-99DF-26AA24DA7A2E}">
      <dsp:nvSpPr>
        <dsp:cNvPr id="0" name=""/>
        <dsp:cNvSpPr/>
      </dsp:nvSpPr>
      <dsp:spPr>
        <a:xfrm>
          <a:off x="0" y="3736036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Apoyo pedagógico a los ayudantes de acuerdo a sus funciones y requerimientos.</a:t>
          </a:r>
          <a:endParaRPr lang="es-CL" sz="1700" kern="1200" dirty="0"/>
        </a:p>
      </dsp:txBody>
      <dsp:txXfrm>
        <a:off x="32967" y="3769003"/>
        <a:ext cx="8163666" cy="6093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D315B-90A4-46F3-8D2D-74EFF4E95D33}">
      <dsp:nvSpPr>
        <dsp:cNvPr id="0" name=""/>
        <dsp:cNvSpPr/>
      </dsp:nvSpPr>
      <dsp:spPr>
        <a:xfrm>
          <a:off x="1004" y="206083"/>
          <a:ext cx="2350740" cy="117537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300" kern="1200" dirty="0" smtClean="0"/>
            <a:t>SOCIOLOGÍA</a:t>
          </a:r>
          <a:endParaRPr lang="es-CL" sz="3300" kern="1200" dirty="0"/>
        </a:p>
      </dsp:txBody>
      <dsp:txXfrm>
        <a:off x="35429" y="240508"/>
        <a:ext cx="2281890" cy="1106520"/>
      </dsp:txXfrm>
    </dsp:sp>
    <dsp:sp modelId="{C2314811-2E43-4AF5-AB79-0CC663937237}">
      <dsp:nvSpPr>
        <dsp:cNvPr id="0" name=""/>
        <dsp:cNvSpPr/>
      </dsp:nvSpPr>
      <dsp:spPr>
        <a:xfrm>
          <a:off x="236078" y="1381453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50B5FA-B9AB-4F27-8C8B-A61A97BFD36F}">
      <dsp:nvSpPr>
        <dsp:cNvPr id="0" name=""/>
        <dsp:cNvSpPr/>
      </dsp:nvSpPr>
      <dsp:spPr>
        <a:xfrm>
          <a:off x="471152" y="1675296"/>
          <a:ext cx="1880592" cy="117537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Distribución de documento base. Constitución comité curricular  (realizado 6/08)</a:t>
          </a:r>
          <a:endParaRPr lang="es-CL" sz="1200" kern="1200" dirty="0"/>
        </a:p>
      </dsp:txBody>
      <dsp:txXfrm>
        <a:off x="505577" y="1709721"/>
        <a:ext cx="1811742" cy="1106520"/>
      </dsp:txXfrm>
    </dsp:sp>
    <dsp:sp modelId="{780C3DE9-C07B-46F0-B6FA-655198DB8F17}">
      <dsp:nvSpPr>
        <dsp:cNvPr id="0" name=""/>
        <dsp:cNvSpPr/>
      </dsp:nvSpPr>
      <dsp:spPr>
        <a:xfrm>
          <a:off x="236078" y="1381453"/>
          <a:ext cx="235074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35074" y="235074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95C1F-7E1A-43A3-AA5B-16A744CAE962}">
      <dsp:nvSpPr>
        <dsp:cNvPr id="0" name=""/>
        <dsp:cNvSpPr/>
      </dsp:nvSpPr>
      <dsp:spPr>
        <a:xfrm>
          <a:off x="471152" y="3144509"/>
          <a:ext cx="1880592" cy="117537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Levantamiento de documentación disponible en la carrera, con el propósito de revisar dominios y perfil</a:t>
          </a:r>
          <a:endParaRPr lang="es-CL" sz="1200" kern="1200" dirty="0"/>
        </a:p>
      </dsp:txBody>
      <dsp:txXfrm>
        <a:off x="505577" y="3178934"/>
        <a:ext cx="1811742" cy="1106520"/>
      </dsp:txXfrm>
    </dsp:sp>
    <dsp:sp modelId="{03E97BD7-62B5-43D2-A22B-0B5337465B6C}">
      <dsp:nvSpPr>
        <dsp:cNvPr id="0" name=""/>
        <dsp:cNvSpPr/>
      </dsp:nvSpPr>
      <dsp:spPr>
        <a:xfrm>
          <a:off x="2939429" y="206083"/>
          <a:ext cx="2350740" cy="117537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300" kern="1200" dirty="0" smtClean="0"/>
            <a:t>TRABAJO SOCIAL</a:t>
          </a:r>
          <a:endParaRPr lang="es-CL" sz="3300" kern="1200" dirty="0"/>
        </a:p>
      </dsp:txBody>
      <dsp:txXfrm>
        <a:off x="2973854" y="240508"/>
        <a:ext cx="2281890" cy="1106520"/>
      </dsp:txXfrm>
    </dsp:sp>
    <dsp:sp modelId="{716FB367-3153-49AE-A4A5-568C6E0004A5}">
      <dsp:nvSpPr>
        <dsp:cNvPr id="0" name=""/>
        <dsp:cNvSpPr/>
      </dsp:nvSpPr>
      <dsp:spPr>
        <a:xfrm>
          <a:off x="3174503" y="1381453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C5D30-034D-425D-A247-D52F2470F281}">
      <dsp:nvSpPr>
        <dsp:cNvPr id="0" name=""/>
        <dsp:cNvSpPr/>
      </dsp:nvSpPr>
      <dsp:spPr>
        <a:xfrm>
          <a:off x="3409577" y="1675296"/>
          <a:ext cx="1880592" cy="117537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Distribución de Documento base. Reuniones de revisión de  documento base y documentación disponible en la carrera (en proceso).</a:t>
          </a:r>
          <a:endParaRPr lang="es-CL" sz="1200" kern="1200" dirty="0"/>
        </a:p>
      </dsp:txBody>
      <dsp:txXfrm>
        <a:off x="3444002" y="1709721"/>
        <a:ext cx="1811742" cy="1106520"/>
      </dsp:txXfrm>
    </dsp:sp>
    <dsp:sp modelId="{63946FC7-6C84-4F82-88E1-D535E1BCFB3A}">
      <dsp:nvSpPr>
        <dsp:cNvPr id="0" name=""/>
        <dsp:cNvSpPr/>
      </dsp:nvSpPr>
      <dsp:spPr>
        <a:xfrm>
          <a:off x="3174503" y="1381453"/>
          <a:ext cx="235074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35074" y="235074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966EB-AC64-4001-B563-6F4A657F837D}">
      <dsp:nvSpPr>
        <dsp:cNvPr id="0" name=""/>
        <dsp:cNvSpPr/>
      </dsp:nvSpPr>
      <dsp:spPr>
        <a:xfrm>
          <a:off x="3409577" y="3144509"/>
          <a:ext cx="1880592" cy="117537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Pendiente constitución comité curricular (con estudiantes y egresados)</a:t>
          </a:r>
          <a:endParaRPr lang="es-CL" sz="1200" kern="1200" dirty="0"/>
        </a:p>
      </dsp:txBody>
      <dsp:txXfrm>
        <a:off x="3444002" y="3178934"/>
        <a:ext cx="1811742" cy="1106520"/>
      </dsp:txXfrm>
    </dsp:sp>
    <dsp:sp modelId="{BFC28499-E399-4F27-BF2F-6E2C5E0809D4}">
      <dsp:nvSpPr>
        <dsp:cNvPr id="0" name=""/>
        <dsp:cNvSpPr/>
      </dsp:nvSpPr>
      <dsp:spPr>
        <a:xfrm>
          <a:off x="5877855" y="206083"/>
          <a:ext cx="2350740" cy="117537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300" kern="1200" dirty="0" smtClean="0"/>
            <a:t>PSICOLOGÍA</a:t>
          </a:r>
          <a:endParaRPr lang="es-CL" sz="3300" kern="1200" dirty="0"/>
        </a:p>
      </dsp:txBody>
      <dsp:txXfrm>
        <a:off x="5912280" y="240508"/>
        <a:ext cx="2281890" cy="1106520"/>
      </dsp:txXfrm>
    </dsp:sp>
    <dsp:sp modelId="{96F34B36-A185-4078-A581-F2DC491AA649}">
      <dsp:nvSpPr>
        <dsp:cNvPr id="0" name=""/>
        <dsp:cNvSpPr/>
      </dsp:nvSpPr>
      <dsp:spPr>
        <a:xfrm>
          <a:off x="6112929" y="1381453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040C9-9E98-4805-B9D9-0B918C3FFB3B}">
      <dsp:nvSpPr>
        <dsp:cNvPr id="0" name=""/>
        <dsp:cNvSpPr/>
      </dsp:nvSpPr>
      <dsp:spPr>
        <a:xfrm>
          <a:off x="6348003" y="1675296"/>
          <a:ext cx="1880592" cy="117537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Distribución de Documento base. Constitución Comité curricular  (realizado 8/08) Falta incorporar estudiantes y egresados.</a:t>
          </a:r>
          <a:endParaRPr lang="es-CL" sz="1200" kern="1200" dirty="0"/>
        </a:p>
      </dsp:txBody>
      <dsp:txXfrm>
        <a:off x="6382428" y="1709721"/>
        <a:ext cx="1811742" cy="1106520"/>
      </dsp:txXfrm>
    </dsp:sp>
    <dsp:sp modelId="{C7CE562E-C5AE-48EE-B70E-F62650C1379A}">
      <dsp:nvSpPr>
        <dsp:cNvPr id="0" name=""/>
        <dsp:cNvSpPr/>
      </dsp:nvSpPr>
      <dsp:spPr>
        <a:xfrm>
          <a:off x="6112929" y="1381453"/>
          <a:ext cx="235074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35074" y="235074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D2923-0401-4C44-905E-2807ACFEC626}">
      <dsp:nvSpPr>
        <dsp:cNvPr id="0" name=""/>
        <dsp:cNvSpPr/>
      </dsp:nvSpPr>
      <dsp:spPr>
        <a:xfrm>
          <a:off x="6348003" y="3144509"/>
          <a:ext cx="1880592" cy="117537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Levantamiento de documentación disponible en la carrera con el propósito de revisar dominios y perfil</a:t>
          </a:r>
          <a:endParaRPr lang="es-CL" sz="1200" kern="1200" dirty="0"/>
        </a:p>
      </dsp:txBody>
      <dsp:txXfrm>
        <a:off x="6382428" y="3178934"/>
        <a:ext cx="1811742" cy="1106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EFF1B-4125-405C-8DD5-4FDADCEC93D7}">
      <dsp:nvSpPr>
        <dsp:cNvPr id="0" name=""/>
        <dsp:cNvSpPr/>
      </dsp:nvSpPr>
      <dsp:spPr>
        <a:xfrm>
          <a:off x="3536" y="-1965"/>
          <a:ext cx="4050506" cy="4525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Grandes áreas sectoriales en las cuáles se desempeñarán los egresados.</a:t>
          </a:r>
          <a:endParaRPr lang="es-CL" sz="2100" kern="1200" dirty="0"/>
        </a:p>
      </dsp:txBody>
      <dsp:txXfrm>
        <a:off x="3536" y="1808419"/>
        <a:ext cx="4050506" cy="1810385"/>
      </dsp:txXfrm>
    </dsp:sp>
    <dsp:sp modelId="{327050BE-9F9F-4A10-AFB4-BE14F30BFAD6}">
      <dsp:nvSpPr>
        <dsp:cNvPr id="0" name=""/>
        <dsp:cNvSpPr/>
      </dsp:nvSpPr>
      <dsp:spPr>
        <a:xfrm>
          <a:off x="1275216" y="269591"/>
          <a:ext cx="1507145" cy="150714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394A59-EB8F-4B13-BEE7-447C27F804E7}">
      <dsp:nvSpPr>
        <dsp:cNvPr id="0" name=""/>
        <dsp:cNvSpPr/>
      </dsp:nvSpPr>
      <dsp:spPr>
        <a:xfrm>
          <a:off x="4175557" y="-1965"/>
          <a:ext cx="4050506" cy="45259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Expresan enfoques, fundamentos epistemológicos y perspectivas disciplinares que asumirá el proceso de formación.</a:t>
          </a:r>
          <a:endParaRPr lang="es-CL" sz="2100" kern="1200" dirty="0"/>
        </a:p>
      </dsp:txBody>
      <dsp:txXfrm>
        <a:off x="4175557" y="1808419"/>
        <a:ext cx="4050506" cy="1810385"/>
      </dsp:txXfrm>
    </dsp:sp>
    <dsp:sp modelId="{F6374B09-1BFB-4A2E-BEAE-B75E6D2166F0}">
      <dsp:nvSpPr>
        <dsp:cNvPr id="0" name=""/>
        <dsp:cNvSpPr/>
      </dsp:nvSpPr>
      <dsp:spPr>
        <a:xfrm>
          <a:off x="5447237" y="269591"/>
          <a:ext cx="1507145" cy="150714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49494F-9ED1-4A74-AACC-2BFF8F277FE2}">
      <dsp:nvSpPr>
        <dsp:cNvPr id="0" name=""/>
        <dsp:cNvSpPr/>
      </dsp:nvSpPr>
      <dsp:spPr>
        <a:xfrm>
          <a:off x="380744" y="3388574"/>
          <a:ext cx="7694491" cy="1139354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E0ACA-1968-4A11-8925-941247BABCB0}">
      <dsp:nvSpPr>
        <dsp:cNvPr id="0" name=""/>
        <dsp:cNvSpPr/>
      </dsp:nvSpPr>
      <dsp:spPr>
        <a:xfrm>
          <a:off x="1089" y="115389"/>
          <a:ext cx="2550517" cy="561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Sociología</a:t>
          </a:r>
          <a:endParaRPr lang="es-CL" sz="2000" kern="1200" dirty="0"/>
        </a:p>
      </dsp:txBody>
      <dsp:txXfrm>
        <a:off x="17527" y="131827"/>
        <a:ext cx="2517641" cy="528352"/>
      </dsp:txXfrm>
    </dsp:sp>
    <dsp:sp modelId="{A3C4F017-F059-4CC2-97DD-FDFFCACDC26D}">
      <dsp:nvSpPr>
        <dsp:cNvPr id="0" name=""/>
        <dsp:cNvSpPr/>
      </dsp:nvSpPr>
      <dsp:spPr>
        <a:xfrm>
          <a:off x="256141" y="676618"/>
          <a:ext cx="255051" cy="956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444"/>
              </a:lnTo>
              <a:lnTo>
                <a:pt x="255051" y="9564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D564E-6CF4-46CD-9A08-5B9CA40116D5}">
      <dsp:nvSpPr>
        <dsp:cNvPr id="0" name=""/>
        <dsp:cNvSpPr/>
      </dsp:nvSpPr>
      <dsp:spPr>
        <a:xfrm>
          <a:off x="511193" y="995433"/>
          <a:ext cx="2040414" cy="1275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/>
            <a:t>TEÓRICA </a:t>
          </a:r>
          <a:endParaRPr lang="es-CL" sz="1200" b="1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000" kern="1200" dirty="0" smtClean="0">
              <a:solidFill>
                <a:schemeClr val="tx1"/>
              </a:solidFill>
            </a:rPr>
            <a:t>Explica la dinámica y estructura de la sociedad y describe el sentido de la acción social en diferentes grupos y organizaciones a partir de las condiciones históricas, económicas, políticas y culturales que las determinan</a:t>
          </a:r>
          <a:r>
            <a:rPr lang="es-CL" sz="800" kern="1200" dirty="0" smtClean="0">
              <a:solidFill>
                <a:schemeClr val="tx1"/>
              </a:solidFill>
            </a:rPr>
            <a:t>. </a:t>
          </a:r>
          <a:endParaRPr lang="es-CL" sz="800" kern="1200" dirty="0"/>
        </a:p>
      </dsp:txBody>
      <dsp:txXfrm>
        <a:off x="548544" y="1032784"/>
        <a:ext cx="1965712" cy="1200556"/>
      </dsp:txXfrm>
    </dsp:sp>
    <dsp:sp modelId="{33684A27-C80C-45E2-80C6-8159246D158E}">
      <dsp:nvSpPr>
        <dsp:cNvPr id="0" name=""/>
        <dsp:cNvSpPr/>
      </dsp:nvSpPr>
      <dsp:spPr>
        <a:xfrm>
          <a:off x="256141" y="676618"/>
          <a:ext cx="255051" cy="2550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517"/>
              </a:lnTo>
              <a:lnTo>
                <a:pt x="255051" y="2550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E7DA4-814C-44F2-B947-13FAF8DD3286}">
      <dsp:nvSpPr>
        <dsp:cNvPr id="0" name=""/>
        <dsp:cNvSpPr/>
      </dsp:nvSpPr>
      <dsp:spPr>
        <a:xfrm>
          <a:off x="511193" y="2589506"/>
          <a:ext cx="2040414" cy="1275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b="1" kern="1200" dirty="0" smtClean="0"/>
            <a:t>METODOLÓGICA</a:t>
          </a:r>
          <a:endParaRPr lang="es-CL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000" kern="1200" dirty="0" smtClean="0">
              <a:solidFill>
                <a:schemeClr val="tx1"/>
              </a:solidFill>
            </a:rPr>
            <a:t>Investiga los fenómenos y problemas sociales con una perspectiva sociológica y científica empleando como base los recursos teóricos y metodológicos propios de la disciplina que le permitan comprender y explicar la realidad social</a:t>
          </a:r>
          <a:endParaRPr lang="es-CL" sz="1000" kern="1200" dirty="0" smtClean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800" kern="1200" dirty="0"/>
        </a:p>
      </dsp:txBody>
      <dsp:txXfrm>
        <a:off x="548544" y="2626857"/>
        <a:ext cx="1965712" cy="1200556"/>
      </dsp:txXfrm>
    </dsp:sp>
    <dsp:sp modelId="{BD76FAC3-2D19-46A7-A9C8-B470BAB1FC21}">
      <dsp:nvSpPr>
        <dsp:cNvPr id="0" name=""/>
        <dsp:cNvSpPr/>
      </dsp:nvSpPr>
      <dsp:spPr>
        <a:xfrm>
          <a:off x="256141" y="676618"/>
          <a:ext cx="255051" cy="4144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4591"/>
              </a:lnTo>
              <a:lnTo>
                <a:pt x="255051" y="41445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5D197-DF94-4F9D-9ECF-8AF45144881C}">
      <dsp:nvSpPr>
        <dsp:cNvPr id="0" name=""/>
        <dsp:cNvSpPr/>
      </dsp:nvSpPr>
      <dsp:spPr>
        <a:xfrm>
          <a:off x="511193" y="4183580"/>
          <a:ext cx="2040414" cy="1275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b="1" kern="1200" dirty="0" smtClean="0"/>
            <a:t>PROFESIONAL</a:t>
          </a:r>
          <a:endParaRPr lang="es-CL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000" kern="1200" dirty="0" smtClean="0">
              <a:solidFill>
                <a:schemeClr val="tx1"/>
              </a:solidFill>
            </a:rPr>
            <a:t>Diseña, planifica, gestiona, interviene y evalúa políticas, planes, programas y proyectos apoyando la toma de decisiones en diferentes niveles del ámbito público y privado</a:t>
          </a:r>
          <a:endParaRPr lang="es-CL" sz="1000" kern="1200" dirty="0" smtClean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800" kern="1200" dirty="0"/>
        </a:p>
      </dsp:txBody>
      <dsp:txXfrm>
        <a:off x="548544" y="4220931"/>
        <a:ext cx="1965712" cy="1200556"/>
      </dsp:txXfrm>
    </dsp:sp>
    <dsp:sp modelId="{6316196A-358A-4F30-82F1-12A220B48CC1}">
      <dsp:nvSpPr>
        <dsp:cNvPr id="0" name=""/>
        <dsp:cNvSpPr/>
      </dsp:nvSpPr>
      <dsp:spPr>
        <a:xfrm>
          <a:off x="3189237" y="115389"/>
          <a:ext cx="2550517" cy="508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kern="1200" dirty="0" smtClean="0"/>
            <a:t>Trabajo Social</a:t>
          </a:r>
          <a:endParaRPr lang="es-CL" sz="2900" kern="1200" dirty="0"/>
        </a:p>
      </dsp:txBody>
      <dsp:txXfrm>
        <a:off x="3204120" y="130272"/>
        <a:ext cx="2520751" cy="478373"/>
      </dsp:txXfrm>
    </dsp:sp>
    <dsp:sp modelId="{6F6E1314-D171-4070-BD72-0704BEAD7E51}">
      <dsp:nvSpPr>
        <dsp:cNvPr id="0" name=""/>
        <dsp:cNvSpPr/>
      </dsp:nvSpPr>
      <dsp:spPr>
        <a:xfrm>
          <a:off x="3444288" y="623529"/>
          <a:ext cx="255051" cy="956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444"/>
              </a:lnTo>
              <a:lnTo>
                <a:pt x="255051" y="9564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0429C-7C71-4069-8504-B0AC75C8F0B8}">
      <dsp:nvSpPr>
        <dsp:cNvPr id="0" name=""/>
        <dsp:cNvSpPr/>
      </dsp:nvSpPr>
      <dsp:spPr>
        <a:xfrm>
          <a:off x="3699340" y="942344"/>
          <a:ext cx="2040414" cy="1275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/>
            <a:t>ACCIÓN SOCIAL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Intervenir en procesos de planificación social, a través del diseño de políticas, planes, programas y proyectos que contribuyan a superar situaciones de vulnerabilidad social en distintos contextos socioculturales.</a:t>
          </a:r>
          <a:endParaRPr lang="es-CL" sz="1000" kern="1200" dirty="0"/>
        </a:p>
      </dsp:txBody>
      <dsp:txXfrm>
        <a:off x="3736691" y="979695"/>
        <a:ext cx="1965712" cy="1200556"/>
      </dsp:txXfrm>
    </dsp:sp>
    <dsp:sp modelId="{4D8071AB-7D15-4334-AA82-4410E762F5E0}">
      <dsp:nvSpPr>
        <dsp:cNvPr id="0" name=""/>
        <dsp:cNvSpPr/>
      </dsp:nvSpPr>
      <dsp:spPr>
        <a:xfrm>
          <a:off x="3444288" y="623529"/>
          <a:ext cx="255051" cy="2550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517"/>
              </a:lnTo>
              <a:lnTo>
                <a:pt x="255051" y="2550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9E6FA-30FC-4583-94FC-9D9F9CCB434C}">
      <dsp:nvSpPr>
        <dsp:cNvPr id="0" name=""/>
        <dsp:cNvSpPr/>
      </dsp:nvSpPr>
      <dsp:spPr>
        <a:xfrm>
          <a:off x="3699340" y="2536417"/>
          <a:ext cx="2040414" cy="1275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b="1" kern="1200" dirty="0" smtClean="0"/>
            <a:t>TRANSFORMACIÓN E INTEGRACIÓN SOCIAL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Elabora planes, programas y proyectos sociales aplicando criterios epistemológicos y metodológicos de la planificación situacional.</a:t>
          </a:r>
          <a:endParaRPr lang="es-CL" sz="1000" kern="1200" dirty="0"/>
        </a:p>
      </dsp:txBody>
      <dsp:txXfrm>
        <a:off x="3736691" y="2573768"/>
        <a:ext cx="1965712" cy="1200556"/>
      </dsp:txXfrm>
    </dsp:sp>
    <dsp:sp modelId="{9851409F-7D8E-4869-84D8-9682767CF9EF}">
      <dsp:nvSpPr>
        <dsp:cNvPr id="0" name=""/>
        <dsp:cNvSpPr/>
      </dsp:nvSpPr>
      <dsp:spPr>
        <a:xfrm>
          <a:off x="3444288" y="623529"/>
          <a:ext cx="203939" cy="4077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7589"/>
              </a:lnTo>
              <a:lnTo>
                <a:pt x="203939" y="40775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4E191-AD86-495C-8EAC-EFBBD3CEE1A5}">
      <dsp:nvSpPr>
        <dsp:cNvPr id="0" name=""/>
        <dsp:cNvSpPr/>
      </dsp:nvSpPr>
      <dsp:spPr>
        <a:xfrm>
          <a:off x="3648228" y="4063489"/>
          <a:ext cx="2040414" cy="1275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/>
            <a:t>INVESTIGACIÓN SOCIAL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Elabora proyectos de investigación desde diversos enfoques teóricos y epistemológicos contribuyendo de este modo a la comprensión de la realidad social y de la propia disciplina,</a:t>
          </a:r>
          <a:endParaRPr lang="es-CL" sz="1000" kern="1200" dirty="0"/>
        </a:p>
      </dsp:txBody>
      <dsp:txXfrm>
        <a:off x="3685579" y="4100840"/>
        <a:ext cx="1965712" cy="1200556"/>
      </dsp:txXfrm>
    </dsp:sp>
    <dsp:sp modelId="{121B1B6A-1F33-43A4-8110-9EFB1523C421}">
      <dsp:nvSpPr>
        <dsp:cNvPr id="0" name=""/>
        <dsp:cNvSpPr/>
      </dsp:nvSpPr>
      <dsp:spPr>
        <a:xfrm>
          <a:off x="6377384" y="115389"/>
          <a:ext cx="2550517" cy="508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900" kern="1200" dirty="0" smtClean="0"/>
            <a:t>Psicología</a:t>
          </a:r>
          <a:endParaRPr lang="es-CL" sz="2900" kern="1200" dirty="0"/>
        </a:p>
      </dsp:txBody>
      <dsp:txXfrm>
        <a:off x="6392267" y="130272"/>
        <a:ext cx="2520751" cy="478360"/>
      </dsp:txXfrm>
    </dsp:sp>
    <dsp:sp modelId="{DFC1251C-22F6-45C2-8D05-852E7262EE85}">
      <dsp:nvSpPr>
        <dsp:cNvPr id="0" name=""/>
        <dsp:cNvSpPr/>
      </dsp:nvSpPr>
      <dsp:spPr>
        <a:xfrm>
          <a:off x="6632436" y="623516"/>
          <a:ext cx="255051" cy="1024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517"/>
              </a:lnTo>
              <a:lnTo>
                <a:pt x="255051" y="1024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158FC-B223-4843-9D1D-C95170D813F3}">
      <dsp:nvSpPr>
        <dsp:cNvPr id="0" name=""/>
        <dsp:cNvSpPr/>
      </dsp:nvSpPr>
      <dsp:spPr>
        <a:xfrm>
          <a:off x="6887487" y="942331"/>
          <a:ext cx="2040414" cy="1411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solidFill>
                <a:schemeClr val="tx1"/>
              </a:solidFill>
            </a:rPr>
            <a:t>INVESTIGACIÓN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Investiga, con propósitos prácticos, los fenómenos psicológicos desde una perspectiva científica empleando como base los recursos teóricos y metodológicos de las Ciencias Sociales y de aquellos propios de la disciplina, en contextos históricos, sociales y culturales</a:t>
          </a:r>
          <a:r>
            <a:rPr lang="es-CL" sz="900" kern="1200" dirty="0" smtClean="0"/>
            <a:t>.</a:t>
          </a:r>
          <a:endParaRPr lang="es-CL" sz="1200" b="1" kern="1200" dirty="0">
            <a:solidFill>
              <a:schemeClr val="tx1"/>
            </a:solidFill>
          </a:endParaRPr>
        </a:p>
      </dsp:txBody>
      <dsp:txXfrm>
        <a:off x="6928826" y="983670"/>
        <a:ext cx="1957736" cy="1328727"/>
      </dsp:txXfrm>
    </dsp:sp>
    <dsp:sp modelId="{257EBF01-8825-4D4B-9845-01AE89E6084B}">
      <dsp:nvSpPr>
        <dsp:cNvPr id="0" name=""/>
        <dsp:cNvSpPr/>
      </dsp:nvSpPr>
      <dsp:spPr>
        <a:xfrm>
          <a:off x="6632436" y="623516"/>
          <a:ext cx="255051" cy="2686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6664"/>
              </a:lnTo>
              <a:lnTo>
                <a:pt x="255051" y="26866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699E5B-7FCD-4595-87FF-A555D39DF6FA}">
      <dsp:nvSpPr>
        <dsp:cNvPr id="0" name=""/>
        <dsp:cNvSpPr/>
      </dsp:nvSpPr>
      <dsp:spPr>
        <a:xfrm>
          <a:off x="6887487" y="2672551"/>
          <a:ext cx="2040414" cy="1275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b="1" kern="1200" dirty="0" smtClean="0"/>
            <a:t>EVALUACIÓN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Evalúa relaciones y procesos </a:t>
          </a:r>
          <a:r>
            <a:rPr lang="es-CL" sz="1000" kern="1200" dirty="0" err="1" smtClean="0"/>
            <a:t>bio</a:t>
          </a:r>
          <a:r>
            <a:rPr lang="es-CL" sz="1000" kern="1200" dirty="0" smtClean="0"/>
            <a:t>-</a:t>
          </a:r>
          <a:r>
            <a:rPr lang="es-CL" sz="1000" kern="1200" dirty="0" err="1" smtClean="0"/>
            <a:t>psico</a:t>
          </a:r>
          <a:r>
            <a:rPr lang="es-CL" sz="1000" kern="1200" dirty="0" smtClean="0"/>
            <a:t>-socio-culturales desde la Psicología, las Ciencias Sociales y las Ciencias afines, con actitud de respeto a la diversidad humana y desde un compromiso socialmente responsable.</a:t>
          </a:r>
          <a:endParaRPr lang="es-CL" sz="1000" b="1" kern="1200" dirty="0"/>
        </a:p>
      </dsp:txBody>
      <dsp:txXfrm>
        <a:off x="6924838" y="2709902"/>
        <a:ext cx="1965712" cy="1200556"/>
      </dsp:txXfrm>
    </dsp:sp>
    <dsp:sp modelId="{97A46404-D26A-4C94-9606-8C049D7DE250}">
      <dsp:nvSpPr>
        <dsp:cNvPr id="0" name=""/>
        <dsp:cNvSpPr/>
      </dsp:nvSpPr>
      <dsp:spPr>
        <a:xfrm>
          <a:off x="6632436" y="623516"/>
          <a:ext cx="255051" cy="4280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0737"/>
              </a:lnTo>
              <a:lnTo>
                <a:pt x="255051" y="42807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7F709-8B25-456B-B8CB-83D1E7CB0849}">
      <dsp:nvSpPr>
        <dsp:cNvPr id="0" name=""/>
        <dsp:cNvSpPr/>
      </dsp:nvSpPr>
      <dsp:spPr>
        <a:xfrm>
          <a:off x="6887487" y="4266625"/>
          <a:ext cx="2040414" cy="1275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b="1" kern="1200" dirty="0" smtClean="0"/>
            <a:t>GESTIÓN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Gestiona, en forma autónoma y en equipos multidisciplinarios, proyectos, programas  y actividades de intervenciones psicológicas, </a:t>
          </a:r>
          <a:r>
            <a:rPr lang="es-CL" sz="1000" kern="1200" dirty="0" err="1" smtClean="0"/>
            <a:t>psico</a:t>
          </a:r>
          <a:r>
            <a:rPr lang="es-CL" sz="1000" kern="1200" dirty="0" smtClean="0"/>
            <a:t>-social y sociales</a:t>
          </a:r>
          <a:r>
            <a:rPr lang="es-CL" sz="900" kern="1200" dirty="0" smtClean="0"/>
            <a:t>.</a:t>
          </a:r>
          <a:endParaRPr lang="es-CL" sz="900" b="1" kern="1200" dirty="0"/>
        </a:p>
      </dsp:txBody>
      <dsp:txXfrm>
        <a:off x="6924838" y="4303976"/>
        <a:ext cx="1965712" cy="12005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399B4-EB19-49A9-AE53-8FF22725EBA1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52BF04-F6CD-4B11-B510-82F26B5DFECB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smtClean="0"/>
            <a:t>Revisión de dominios actuales y documentos disponibles por carrera.</a:t>
          </a:r>
          <a:endParaRPr lang="es-CL" sz="1600" kern="1200"/>
        </a:p>
      </dsp:txBody>
      <dsp:txXfrm>
        <a:off x="92494" y="1446164"/>
        <a:ext cx="1804299" cy="1633633"/>
      </dsp:txXfrm>
    </dsp:sp>
    <dsp:sp modelId="{EB11AF23-E359-493B-AA00-EF1568ED9950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smtClean="0"/>
            <a:t>Elaboración de nuevas propuestas de dominios, a partir de referencias internas y externas.</a:t>
          </a:r>
          <a:endParaRPr lang="es-CL" sz="1600" kern="1200"/>
        </a:p>
      </dsp:txBody>
      <dsp:txXfrm>
        <a:off x="2172598" y="1446164"/>
        <a:ext cx="1804299" cy="1633633"/>
      </dsp:txXfrm>
    </dsp:sp>
    <dsp:sp modelId="{58707DE4-4C12-4CE5-AB60-436A4D4735E5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smtClean="0"/>
            <a:t>Presentación de propuesta para validación a docentes por carrera.</a:t>
          </a:r>
          <a:endParaRPr lang="es-CL" sz="1600" kern="1200"/>
        </a:p>
      </dsp:txBody>
      <dsp:txXfrm>
        <a:off x="4252702" y="1446164"/>
        <a:ext cx="1804299" cy="1633633"/>
      </dsp:txXfrm>
    </dsp:sp>
    <dsp:sp modelId="{94165A03-22D2-4F4D-B686-EB1A3810B89A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Elaboración preliminar de los dominios</a:t>
          </a:r>
          <a:endParaRPr lang="es-CL" sz="1600" kern="1200" dirty="0"/>
        </a:p>
      </dsp:txBody>
      <dsp:txXfrm>
        <a:off x="6332806" y="1446164"/>
        <a:ext cx="1804299" cy="16336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5B0AA-A090-43DA-83D5-0942C1BAEE17}">
      <dsp:nvSpPr>
        <dsp:cNvPr id="0" name=""/>
        <dsp:cNvSpPr/>
      </dsp:nvSpPr>
      <dsp:spPr>
        <a:xfrm rot="10800000">
          <a:off x="1692784" y="1710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dirty="0" smtClean="0"/>
            <a:t>Envío de carta informativa a estudiantes (4/08/2014)</a:t>
          </a:r>
          <a:endParaRPr lang="es-CL" sz="3200" kern="1200" dirty="0"/>
        </a:p>
      </dsp:txBody>
      <dsp:txXfrm rot="10800000">
        <a:off x="2007110" y="1710"/>
        <a:ext cx="5158358" cy="1257304"/>
      </dsp:txXfrm>
    </dsp:sp>
    <dsp:sp modelId="{98A973C6-1848-4D54-943D-4E3816820D0B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EA0898-2789-4C14-860B-83196AA94236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dirty="0" smtClean="0"/>
            <a:t>Pendiente plotter informativo.</a:t>
          </a:r>
          <a:endParaRPr lang="es-CL" sz="3200" kern="1200" dirty="0"/>
        </a:p>
      </dsp:txBody>
      <dsp:txXfrm rot="10800000">
        <a:off x="2007110" y="1634329"/>
        <a:ext cx="5158358" cy="1257304"/>
      </dsp:txXfrm>
    </dsp:sp>
    <dsp:sp modelId="{6886B2FD-2072-4339-AE82-2905E2C7E1A4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CFA24-F2B9-49EC-9134-15C38DD8A57A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dirty="0" smtClean="0"/>
            <a:t>Estrategia informativa por curso y carrera </a:t>
          </a:r>
          <a:endParaRPr lang="es-CL" sz="3200" kern="1200" dirty="0"/>
        </a:p>
      </dsp:txBody>
      <dsp:txXfrm rot="10800000">
        <a:off x="2007110" y="3266948"/>
        <a:ext cx="5158358" cy="1257304"/>
      </dsp:txXfrm>
    </dsp:sp>
    <dsp:sp modelId="{DAC41C10-8BAE-4978-8A1B-9CA2B8681FC1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t>13-08-2014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328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t>13-08-2014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957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t>13-08-2014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758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t>13-08-2014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362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t>13-08-2014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991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t>13-08-2014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744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t>13-08-2014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42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t>13-08-2014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086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t>13-08-2014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26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t>13-08-2014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110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t>13-08-2014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595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459D2-8044-4EF7-85C5-365D6227DF9A}" type="datetimeFigureOut">
              <a:rPr lang="es-CL" smtClean="0"/>
              <a:t>13-08-2014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79E5-9FD7-4A73-A8B1-F9E30FD999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85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45382"/>
            <a:ext cx="7702624" cy="23316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3200" dirty="0"/>
              <a:t>A</a:t>
            </a:r>
            <a:r>
              <a:rPr lang="es-CL" sz="3200" dirty="0" smtClean="0"/>
              <a:t>juste y rediseño curricular.</a:t>
            </a:r>
            <a:br>
              <a:rPr lang="es-CL" sz="3200" dirty="0" smtClean="0"/>
            </a:br>
            <a:r>
              <a:rPr lang="es-CL" sz="3200" dirty="0" smtClean="0"/>
              <a:t>Facultad de Ciencias Sociales (FACSO)</a:t>
            </a:r>
            <a:br>
              <a:rPr lang="es-CL" sz="3200" dirty="0" smtClean="0"/>
            </a:br>
            <a:endParaRPr lang="es-CL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Autofit/>
          </a:bodyPr>
          <a:lstStyle/>
          <a:p>
            <a:r>
              <a:rPr lang="es-CL" sz="2400" dirty="0" smtClean="0"/>
              <a:t>Reunión  Consejo de Facultad (FACSO) </a:t>
            </a:r>
          </a:p>
          <a:p>
            <a:r>
              <a:rPr lang="es-CL" sz="2400" dirty="0" smtClean="0"/>
              <a:t>12 de agosto 2014</a:t>
            </a:r>
            <a:endParaRPr lang="es-CL" sz="2400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145" y="620688"/>
            <a:ext cx="2233930" cy="619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17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852935"/>
            <a:ext cx="7772400" cy="1553965"/>
          </a:xfrm>
          <a:prstGeom prst="snipRoundRect">
            <a:avLst/>
          </a:prstGeo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s-CL" sz="4800" dirty="0" smtClean="0">
                <a:solidFill>
                  <a:schemeClr val="bg1"/>
                </a:solidFill>
              </a:rPr>
              <a:t>PRÓXIMOS PASOS</a:t>
            </a:r>
            <a:endParaRPr lang="es-CL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s-CL" sz="3200" dirty="0" smtClean="0">
                <a:solidFill>
                  <a:schemeClr val="bg1"/>
                </a:solidFill>
              </a:rPr>
              <a:t>REVISIÓN, ELABORACIÓN Y VALIDACIÓN DE DOMINIOS O AREA DE ACCIÓN</a:t>
            </a:r>
            <a:endParaRPr lang="es-CL" sz="3200" dirty="0">
              <a:solidFill>
                <a:schemeClr val="bg1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6706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1475656" y="5269409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Cada dominio debe ser descrito en un texto breve capaz de orientar el levantamiento del perfil de egreso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652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DOMINIOS ACTUALES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96136" y="27495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2735796" y="60212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337551"/>
              </p:ext>
            </p:extLst>
          </p:nvPr>
        </p:nvGraphicFramePr>
        <p:xfrm>
          <a:off x="107504" y="548681"/>
          <a:ext cx="8928992" cy="5657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043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METODOLOGÍA DE TRABAJO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96136" y="27495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2735796" y="60212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6138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34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COMUNICACIÓN Y PARTICIPACIÓN DE ESTUDIANTES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96136" y="27495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2735796" y="60212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0569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83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852935"/>
            <a:ext cx="7772400" cy="1553965"/>
          </a:xfrm>
          <a:prstGeom prst="snipRoundRect">
            <a:avLst/>
          </a:prstGeo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s-CL" sz="4800" dirty="0" smtClean="0">
                <a:solidFill>
                  <a:schemeClr val="bg1"/>
                </a:solidFill>
              </a:rPr>
              <a:t>AJUSTES AL PLAN COMÚN</a:t>
            </a:r>
            <a:endParaRPr lang="es-CL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1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AJUSTE PLAN COMÚN 2015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8311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796136" y="27495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364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AJUSTE PLAN COMÚN 2015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2116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796136" y="27495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2735796" y="60212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412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PROPUESTA DE PSICOLOGÍA (</a:t>
            </a:r>
            <a:r>
              <a:rPr lang="es-CL" dirty="0" smtClean="0">
                <a:solidFill>
                  <a:schemeClr val="bg1"/>
                </a:solidFill>
              </a:rPr>
              <a:t>2015)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2189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796136" y="27495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2735796" y="60212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5252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REFORZAR FUNCIONES Y NORMAR LAS AYUDANTÍAS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96136" y="27495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2735796" y="60212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4240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19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852935"/>
            <a:ext cx="7772400" cy="1553965"/>
          </a:xfrm>
          <a:prstGeom prst="snipRoundRect">
            <a:avLst/>
          </a:prstGeo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s-CL" sz="4800" dirty="0" smtClean="0">
                <a:solidFill>
                  <a:schemeClr val="bg1"/>
                </a:solidFill>
              </a:rPr>
              <a:t>REDISEÑO CURRICULAR</a:t>
            </a:r>
            <a:endParaRPr lang="es-CL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6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4801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003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AVANCES POR CARRERA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96136" y="27495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2735796" y="60212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8902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81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830</Words>
  <Application>Microsoft Office PowerPoint</Application>
  <PresentationFormat>Presentación en pantalla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Ajuste y rediseño curricular. Facultad de Ciencias Sociales (FACSO) </vt:lpstr>
      <vt:lpstr>Presentación de PowerPoint</vt:lpstr>
      <vt:lpstr>AJUSTE PLAN COMÚN 2015</vt:lpstr>
      <vt:lpstr>AJUSTE PLAN COMÚN 2015</vt:lpstr>
      <vt:lpstr>PROPUESTA DE PSICOLOGÍA (2015)</vt:lpstr>
      <vt:lpstr>REFORZAR FUNCIONES Y NORMAR LAS AYUDANTÍAS</vt:lpstr>
      <vt:lpstr>Presentación de PowerPoint</vt:lpstr>
      <vt:lpstr>Presentación de PowerPoint</vt:lpstr>
      <vt:lpstr>AVANCES POR CARRERA</vt:lpstr>
      <vt:lpstr>Presentación de PowerPoint</vt:lpstr>
      <vt:lpstr>REVISIÓN, ELABORACIÓN Y VALIDACIÓN DE DOMINIOS O AREA DE ACCIÓN</vt:lpstr>
      <vt:lpstr>DOMINIOS ACTUALES</vt:lpstr>
      <vt:lpstr>METODOLOGÍA DE TRABAJO</vt:lpstr>
      <vt:lpstr>COMUNICACIÓN Y PARTICIPACIÓN DE ESTUDIANTES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Documento base para el ajuste y rediseño curricular. Facultad de Ciencias Sociales (FACSO)</dc:title>
  <dc:creator>Maria Eugenia Letelier Galve</dc:creator>
  <cp:lastModifiedBy>Maria Eugenia Letelier Galve</cp:lastModifiedBy>
  <cp:revision>40</cp:revision>
  <dcterms:created xsi:type="dcterms:W3CDTF">2014-07-15T15:12:59Z</dcterms:created>
  <dcterms:modified xsi:type="dcterms:W3CDTF">2014-08-13T19:09:27Z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317351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